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Lst>
  <p:sldSz cx="9144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457200" rtl="0" fontAlgn="auto" latinLnBrk="0" hangingPunct="0">
      <a:lnSpc>
        <a:spcPct val="100000"/>
      </a:lnSpc>
      <a:spcBef>
        <a:spcPts val="600"/>
      </a:spcBef>
      <a:spcAft>
        <a:spcPts val="0"/>
      </a:spcAft>
      <a:buClrTx/>
      <a:buSzTx/>
      <a:buFontTx/>
      <a:buNone/>
      <a:tabLst/>
      <a:defRPr b="1" baseline="0" cap="none" i="0" spc="0" strike="noStrike" sz="3000" u="none" kumimoji="0" normalizeH="0">
        <a:ln>
          <a:noFill/>
        </a:ln>
        <a:solidFill>
          <a:srgbClr val="000000"/>
        </a:solidFill>
        <a:effectLst/>
        <a:uFill>
          <a:solidFill>
            <a:srgbClr val="000000"/>
          </a:solidFill>
        </a:uFill>
        <a:latin typeface="+mj-lt"/>
        <a:ea typeface="+mj-ea"/>
        <a:cs typeface="+mj-cs"/>
        <a:sym typeface="Helvetica"/>
      </a:defRPr>
    </a:lvl1pPr>
    <a:lvl2pPr marL="0" marR="0" indent="0" algn="l" defTabSz="457200" rtl="0" fontAlgn="auto" latinLnBrk="0" hangingPunct="0">
      <a:lnSpc>
        <a:spcPct val="100000"/>
      </a:lnSpc>
      <a:spcBef>
        <a:spcPts val="600"/>
      </a:spcBef>
      <a:spcAft>
        <a:spcPts val="0"/>
      </a:spcAft>
      <a:buClrTx/>
      <a:buSzTx/>
      <a:buFontTx/>
      <a:buNone/>
      <a:tabLst/>
      <a:defRPr b="1" baseline="0" cap="none" i="0" spc="0" strike="noStrike" sz="3000" u="none" kumimoji="0" normalizeH="0">
        <a:ln>
          <a:noFill/>
        </a:ln>
        <a:solidFill>
          <a:srgbClr val="000000"/>
        </a:solidFill>
        <a:effectLst/>
        <a:uFill>
          <a:solidFill>
            <a:srgbClr val="000000"/>
          </a:solidFill>
        </a:uFill>
        <a:latin typeface="+mj-lt"/>
        <a:ea typeface="+mj-ea"/>
        <a:cs typeface="+mj-cs"/>
        <a:sym typeface="Helvetica"/>
      </a:defRPr>
    </a:lvl2pPr>
    <a:lvl3pPr marL="0" marR="0" indent="0" algn="l" defTabSz="457200" rtl="0" fontAlgn="auto" latinLnBrk="0" hangingPunct="0">
      <a:lnSpc>
        <a:spcPct val="100000"/>
      </a:lnSpc>
      <a:spcBef>
        <a:spcPts val="600"/>
      </a:spcBef>
      <a:spcAft>
        <a:spcPts val="0"/>
      </a:spcAft>
      <a:buClrTx/>
      <a:buSzTx/>
      <a:buFontTx/>
      <a:buNone/>
      <a:tabLst/>
      <a:defRPr b="1" baseline="0" cap="none" i="0" spc="0" strike="noStrike" sz="3000" u="none" kumimoji="0" normalizeH="0">
        <a:ln>
          <a:noFill/>
        </a:ln>
        <a:solidFill>
          <a:srgbClr val="000000"/>
        </a:solidFill>
        <a:effectLst/>
        <a:uFill>
          <a:solidFill>
            <a:srgbClr val="000000"/>
          </a:solidFill>
        </a:uFill>
        <a:latin typeface="+mj-lt"/>
        <a:ea typeface="+mj-ea"/>
        <a:cs typeface="+mj-cs"/>
        <a:sym typeface="Helvetica"/>
      </a:defRPr>
    </a:lvl3pPr>
    <a:lvl4pPr marL="0" marR="0" indent="0" algn="l" defTabSz="457200" rtl="0" fontAlgn="auto" latinLnBrk="0" hangingPunct="0">
      <a:lnSpc>
        <a:spcPct val="100000"/>
      </a:lnSpc>
      <a:spcBef>
        <a:spcPts val="600"/>
      </a:spcBef>
      <a:spcAft>
        <a:spcPts val="0"/>
      </a:spcAft>
      <a:buClrTx/>
      <a:buSzTx/>
      <a:buFontTx/>
      <a:buNone/>
      <a:tabLst/>
      <a:defRPr b="1" baseline="0" cap="none" i="0" spc="0" strike="noStrike" sz="3000" u="none" kumimoji="0" normalizeH="0">
        <a:ln>
          <a:noFill/>
        </a:ln>
        <a:solidFill>
          <a:srgbClr val="000000"/>
        </a:solidFill>
        <a:effectLst/>
        <a:uFill>
          <a:solidFill>
            <a:srgbClr val="000000"/>
          </a:solidFill>
        </a:uFill>
        <a:latin typeface="+mj-lt"/>
        <a:ea typeface="+mj-ea"/>
        <a:cs typeface="+mj-cs"/>
        <a:sym typeface="Helvetica"/>
      </a:defRPr>
    </a:lvl4pPr>
    <a:lvl5pPr marL="0" marR="0" indent="0" algn="l" defTabSz="457200" rtl="0" fontAlgn="auto" latinLnBrk="0" hangingPunct="0">
      <a:lnSpc>
        <a:spcPct val="100000"/>
      </a:lnSpc>
      <a:spcBef>
        <a:spcPts val="600"/>
      </a:spcBef>
      <a:spcAft>
        <a:spcPts val="0"/>
      </a:spcAft>
      <a:buClrTx/>
      <a:buSzTx/>
      <a:buFontTx/>
      <a:buNone/>
      <a:tabLst/>
      <a:defRPr b="1" baseline="0" cap="none" i="0" spc="0" strike="noStrike" sz="3000" u="none" kumimoji="0" normalizeH="0">
        <a:ln>
          <a:noFill/>
        </a:ln>
        <a:solidFill>
          <a:srgbClr val="000000"/>
        </a:solidFill>
        <a:effectLst/>
        <a:uFill>
          <a:solidFill>
            <a:srgbClr val="000000"/>
          </a:solidFill>
        </a:uFill>
        <a:latin typeface="+mj-lt"/>
        <a:ea typeface="+mj-ea"/>
        <a:cs typeface="+mj-cs"/>
        <a:sym typeface="Helvetica"/>
      </a:defRPr>
    </a:lvl5pPr>
    <a:lvl6pPr marL="0" marR="0" indent="0" algn="l" defTabSz="457200" rtl="0" fontAlgn="auto" latinLnBrk="0" hangingPunct="0">
      <a:lnSpc>
        <a:spcPct val="100000"/>
      </a:lnSpc>
      <a:spcBef>
        <a:spcPts val="600"/>
      </a:spcBef>
      <a:spcAft>
        <a:spcPts val="0"/>
      </a:spcAft>
      <a:buClrTx/>
      <a:buSzTx/>
      <a:buFontTx/>
      <a:buNone/>
      <a:tabLst/>
      <a:defRPr b="1" baseline="0" cap="none" i="0" spc="0" strike="noStrike" sz="3000" u="none" kumimoji="0" normalizeH="0">
        <a:ln>
          <a:noFill/>
        </a:ln>
        <a:solidFill>
          <a:srgbClr val="000000"/>
        </a:solidFill>
        <a:effectLst/>
        <a:uFill>
          <a:solidFill>
            <a:srgbClr val="000000"/>
          </a:solidFill>
        </a:uFill>
        <a:latin typeface="+mj-lt"/>
        <a:ea typeface="+mj-ea"/>
        <a:cs typeface="+mj-cs"/>
        <a:sym typeface="Helvetica"/>
      </a:defRPr>
    </a:lvl6pPr>
    <a:lvl7pPr marL="0" marR="0" indent="0" algn="l" defTabSz="457200" rtl="0" fontAlgn="auto" latinLnBrk="0" hangingPunct="0">
      <a:lnSpc>
        <a:spcPct val="100000"/>
      </a:lnSpc>
      <a:spcBef>
        <a:spcPts val="600"/>
      </a:spcBef>
      <a:spcAft>
        <a:spcPts val="0"/>
      </a:spcAft>
      <a:buClrTx/>
      <a:buSzTx/>
      <a:buFontTx/>
      <a:buNone/>
      <a:tabLst/>
      <a:defRPr b="1" baseline="0" cap="none" i="0" spc="0" strike="noStrike" sz="3000" u="none" kumimoji="0" normalizeH="0">
        <a:ln>
          <a:noFill/>
        </a:ln>
        <a:solidFill>
          <a:srgbClr val="000000"/>
        </a:solidFill>
        <a:effectLst/>
        <a:uFill>
          <a:solidFill>
            <a:srgbClr val="000000"/>
          </a:solidFill>
        </a:uFill>
        <a:latin typeface="+mj-lt"/>
        <a:ea typeface="+mj-ea"/>
        <a:cs typeface="+mj-cs"/>
        <a:sym typeface="Helvetica"/>
      </a:defRPr>
    </a:lvl7pPr>
    <a:lvl8pPr marL="0" marR="0" indent="0" algn="l" defTabSz="457200" rtl="0" fontAlgn="auto" latinLnBrk="0" hangingPunct="0">
      <a:lnSpc>
        <a:spcPct val="100000"/>
      </a:lnSpc>
      <a:spcBef>
        <a:spcPts val="600"/>
      </a:spcBef>
      <a:spcAft>
        <a:spcPts val="0"/>
      </a:spcAft>
      <a:buClrTx/>
      <a:buSzTx/>
      <a:buFontTx/>
      <a:buNone/>
      <a:tabLst/>
      <a:defRPr b="1" baseline="0" cap="none" i="0" spc="0" strike="noStrike" sz="3000" u="none" kumimoji="0" normalizeH="0">
        <a:ln>
          <a:noFill/>
        </a:ln>
        <a:solidFill>
          <a:srgbClr val="000000"/>
        </a:solidFill>
        <a:effectLst/>
        <a:uFill>
          <a:solidFill>
            <a:srgbClr val="000000"/>
          </a:solidFill>
        </a:uFill>
        <a:latin typeface="+mj-lt"/>
        <a:ea typeface="+mj-ea"/>
        <a:cs typeface="+mj-cs"/>
        <a:sym typeface="Helvetica"/>
      </a:defRPr>
    </a:lvl8pPr>
    <a:lvl9pPr marL="0" marR="0" indent="0" algn="l" defTabSz="457200" rtl="0" fontAlgn="auto" latinLnBrk="0" hangingPunct="0">
      <a:lnSpc>
        <a:spcPct val="100000"/>
      </a:lnSpc>
      <a:spcBef>
        <a:spcPts val="600"/>
      </a:spcBef>
      <a:spcAft>
        <a:spcPts val="0"/>
      </a:spcAft>
      <a:buClrTx/>
      <a:buSzTx/>
      <a:buFontTx/>
      <a:buNone/>
      <a:tabLst/>
      <a:defRPr b="1" baseline="0" cap="none" i="0" spc="0" strike="noStrike" sz="3000" u="none" kumimoji="0" normalizeH="0">
        <a:ln>
          <a:noFill/>
        </a:ln>
        <a:solidFill>
          <a:srgbClr val="000000"/>
        </a:solidFill>
        <a:effectLst/>
        <a:uFill>
          <a:solidFill>
            <a:srgbClr val="000000"/>
          </a:solidFill>
        </a:uFill>
        <a:latin typeface="+mj-lt"/>
        <a:ea typeface="+mj-ea"/>
        <a:cs typeface="+mj-cs"/>
        <a:sym typeface="Helvetica"/>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D7E7"/>
          </a:solidFill>
        </a:fill>
      </a:tcStyle>
    </a:wholeTbl>
    <a:band2H>
      <a:tcTxStyle b="def" i="def"/>
      <a:tcStyle>
        <a:tcBdr/>
        <a:fill>
          <a:solidFill>
            <a:srgbClr val="E8ECF4"/>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BDBDB"/>
          </a:solidFill>
        </a:fill>
      </a:tcStyle>
    </a:wholeTbl>
    <a:band2H>
      <a:tcTxStyle b="def" i="def"/>
      <a:tcStyle>
        <a:tcBdr/>
        <a:fill>
          <a:solidFill>
            <a:srgbClr val="EEEEEE"/>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3CECE"/>
          </a:solidFill>
        </a:fill>
      </a:tcStyle>
    </a:wholeTbl>
    <a:band2H>
      <a:tcTxStyle b="def" i="def"/>
      <a:tcStyle>
        <a:tcBdr/>
        <a:fill>
          <a:solidFill>
            <a:srgbClr val="F1E8E8"/>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52" name="Shape 152"/>
          <p:cNvSpPr/>
          <p:nvPr>
            <p:ph type="sldImg"/>
          </p:nvPr>
        </p:nvSpPr>
        <p:spPr>
          <a:xfrm>
            <a:off x="1143000" y="685800"/>
            <a:ext cx="4572000" cy="3429000"/>
          </a:xfrm>
          <a:prstGeom prst="rect">
            <a:avLst/>
          </a:prstGeom>
        </p:spPr>
        <p:txBody>
          <a:bodyPr/>
          <a:lstStyle/>
          <a:p>
            <a:pPr/>
          </a:p>
        </p:txBody>
      </p:sp>
      <p:sp>
        <p:nvSpPr>
          <p:cNvPr id="153" name="Shape 153"/>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25000"/>
      </a:lnSpc>
      <a:defRPr sz="2400">
        <a:latin typeface="+mn-lt"/>
        <a:ea typeface="+mn-ea"/>
        <a:cs typeface="+mn-cs"/>
        <a:sym typeface="Avenir Roman"/>
      </a:defRPr>
    </a:lvl1pPr>
    <a:lvl2pPr indent="228600" defTabSz="457200" latinLnBrk="0">
      <a:lnSpc>
        <a:spcPct val="125000"/>
      </a:lnSpc>
      <a:defRPr sz="2400">
        <a:latin typeface="+mn-lt"/>
        <a:ea typeface="+mn-ea"/>
        <a:cs typeface="+mn-cs"/>
        <a:sym typeface="Avenir Roman"/>
      </a:defRPr>
    </a:lvl2pPr>
    <a:lvl3pPr indent="457200" defTabSz="457200" latinLnBrk="0">
      <a:lnSpc>
        <a:spcPct val="125000"/>
      </a:lnSpc>
      <a:defRPr sz="2400">
        <a:latin typeface="+mn-lt"/>
        <a:ea typeface="+mn-ea"/>
        <a:cs typeface="+mn-cs"/>
        <a:sym typeface="Avenir Roman"/>
      </a:defRPr>
    </a:lvl3pPr>
    <a:lvl4pPr indent="685800" defTabSz="457200" latinLnBrk="0">
      <a:lnSpc>
        <a:spcPct val="125000"/>
      </a:lnSpc>
      <a:defRPr sz="2400">
        <a:latin typeface="+mn-lt"/>
        <a:ea typeface="+mn-ea"/>
        <a:cs typeface="+mn-cs"/>
        <a:sym typeface="Avenir Roman"/>
      </a:defRPr>
    </a:lvl4pPr>
    <a:lvl5pPr indent="914400" defTabSz="457200" latinLnBrk="0">
      <a:lnSpc>
        <a:spcPct val="125000"/>
      </a:lnSpc>
      <a:defRPr sz="2400">
        <a:latin typeface="+mn-lt"/>
        <a:ea typeface="+mn-ea"/>
        <a:cs typeface="+mn-cs"/>
        <a:sym typeface="Avenir Roman"/>
      </a:defRPr>
    </a:lvl5pPr>
    <a:lvl6pPr indent="1143000" defTabSz="457200" latinLnBrk="0">
      <a:lnSpc>
        <a:spcPct val="125000"/>
      </a:lnSpc>
      <a:defRPr sz="2400">
        <a:latin typeface="+mn-lt"/>
        <a:ea typeface="+mn-ea"/>
        <a:cs typeface="+mn-cs"/>
        <a:sym typeface="Avenir Roman"/>
      </a:defRPr>
    </a:lvl6pPr>
    <a:lvl7pPr indent="1371600" defTabSz="457200" latinLnBrk="0">
      <a:lnSpc>
        <a:spcPct val="125000"/>
      </a:lnSpc>
      <a:defRPr sz="2400">
        <a:latin typeface="+mn-lt"/>
        <a:ea typeface="+mn-ea"/>
        <a:cs typeface="+mn-cs"/>
        <a:sym typeface="Avenir Roman"/>
      </a:defRPr>
    </a:lvl7pPr>
    <a:lvl8pPr indent="1600200" defTabSz="457200" latinLnBrk="0">
      <a:lnSpc>
        <a:spcPct val="125000"/>
      </a:lnSpc>
      <a:defRPr sz="2400">
        <a:latin typeface="+mn-lt"/>
        <a:ea typeface="+mn-ea"/>
        <a:cs typeface="+mn-cs"/>
        <a:sym typeface="Avenir Roman"/>
      </a:defRPr>
    </a:lvl8pPr>
    <a:lvl9pPr indent="1828800" defTabSz="457200" latinLnBrk="0">
      <a:lnSpc>
        <a:spcPct val="125000"/>
      </a:lnSpc>
      <a:defRPr sz="2400">
        <a:latin typeface="+mn-lt"/>
        <a:ea typeface="+mn-ea"/>
        <a:cs typeface="+mn-cs"/>
        <a:sym typeface="Avenir Roman"/>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Relationships>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13.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_rels/notesSlide14.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_rels/notesSlide15.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Relationships>

</file>

<file path=ppt/notesSlides/_rels/notesSlide16.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Relationships>

</file>

<file path=ppt/notesSlides/_rels/notesSlide17.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Relationships>

</file>

<file path=ppt/notesSlides/_rels/notesSlide18.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0" name="Shape 160"/>
          <p:cNvSpPr/>
          <p:nvPr>
            <p:ph type="sldImg"/>
          </p:nvPr>
        </p:nvSpPr>
        <p:spPr>
          <a:prstGeom prst="rect">
            <a:avLst/>
          </a:prstGeom>
        </p:spPr>
        <p:txBody>
          <a:bodyPr/>
          <a:lstStyle/>
          <a:p>
            <a:pPr/>
          </a:p>
        </p:txBody>
      </p:sp>
      <p:sp>
        <p:nvSpPr>
          <p:cNvPr id="161" name="Shape 161"/>
          <p:cNvSpPr/>
          <p:nvPr>
            <p:ph type="body" sz="quarter" idx="1"/>
          </p:nvPr>
        </p:nvSpPr>
        <p:spPr>
          <a:prstGeom prst="rect">
            <a:avLst/>
          </a:prstGeom>
        </p:spPr>
        <p:txBody>
          <a:bodyPr/>
          <a:lstStyle/>
          <a:p>
            <a:pPr/>
            <a:r>
              <a:t>Welcome to the course. I am Brad DeLong. This is my basement in the Elmwood neighborhood of Berkeley—near Ashby and college, about a mile south of the campus and about a mile north of the Rockridge BART. </a:t>
            </a:r>
          </a:p>
          <a:p>
            <a:pPr/>
          </a:p>
          <a:p>
            <a:pPr/>
            <a:r>
              <a:t>Actually, that is not what it looks like now: this is a picture I took last May. What does it look like now? Behind myself as I sit at my basement desk, I have hung a green blanket. Why? To give the microprocessor in my laptop a fighting chance of distinguishing me from the background so that it can then do visual tricks to, hopefully, keep you somewhat engaged and slighty amused, and thus help you in the process of educating yourself.</a:t>
            </a:r>
          </a:p>
          <a:p>
            <a:pPr/>
          </a:p>
          <a:p>
            <a:pPr/>
            <a:r>
              <a:t>What kind of tricks? Tricks like this.</a:t>
            </a:r>
          </a:p>
          <a:p>
            <a:pPr/>
          </a:p>
          <a:p>
            <a:pPr/>
            <a:r>
              <a:t>This is a background against which, famously, a four-person fellowship was assigned a task in a movie.</a:t>
            </a:r>
          </a:p>
          <a:p>
            <a:pPr/>
          </a:p>
          <a:p>
            <a:pPr/>
            <a:r>
              <a:t>But most of the time you will see backgrounds that are less overwhelming, while still being—we hope—visually interesting.</a:t>
            </a:r>
          </a:p>
          <a:p>
            <a:pPr/>
          </a:p>
          <a:p>
            <a:pPr/>
            <a:r>
              <a:t>And most of the time you will see illustrations that will be—we hope—visually interesting and informative. This, for example, shows, week by week, from March to July 2020, how many American workers received unemployment insurance last week and had also received it the week before.</a:t>
            </a:r>
          </a:p>
          <a:p>
            <a:pPr/>
          </a:p>
          <a:p>
            <a:pPr/>
            <a:r>
              <a:t>The collapse of employment and the rise of unemployment when the coronavirus plague hit was stunning: back in 2009 we had thought that the collapse of employment and the rise of unemployment in 2008-9 was stunningly big and stunningly fast. We were like John Snow in Game of Thrones: we knew nothing.</a:t>
            </a:r>
          </a:p>
          <a:p>
            <a:pPr/>
          </a:p>
          <a:p>
            <a:pPr/>
            <a:r>
              <a:t>My voice, my face, my eyes, my mouth. Why have I filled your ears with the first, and put the others in front of your eyes—albeit off here in a corner? Why have I not simply assigned you some books, then said: “the exam will be in early December”, and left you to do your thing? Why are we making you glue your eyes to this screen? I have done do because we are built to find human faces and human voices uniquely arresting, interesting, and attention focusing. </a:t>
            </a:r>
          </a:p>
          <a:p>
            <a:pPr/>
          </a:p>
          <a:p>
            <a:pPr/>
            <a:r>
              <a:t>Books are—a lot of the time—boring. In-person faces, gestures, and voices are a lot better. </a:t>
            </a:r>
          </a:p>
          <a:p>
            <a:pPr/>
          </a:p>
          <a:p>
            <a:pPr/>
            <a:r>
              <a:t>How do we know this? We know this because the university survived the coming of printing. Let us back up two thousand years. Back then, when universities got their start, books were really, really expensive. The most comprehensive record of prices—or, rather, of what it was thought prices ought to be—in the distant past comes from an edict issued in the year 301 by the man who stabilized the resounded Roman Empire and gave it more centuries of life: the Emperor Diocletian. In his price edict he limited how much a scribe could charge for producing a copy of a book to 25 denarii to write 100 lines. What is the context? The context is that a 2.2-lb. loaf of bread costs 13 denarii, and to hire an unskilled worker for the day costs 36 denarii. A cheap book—the kind of thing you could get for, say, $10 today—thus cost the same as 440 pounds of bread, or 70 days’ work at minimum wage. Compare to today, when a cheap book costs the same as 5 pounds of bread, or 40 minutes’ work at minimum wage.</a:t>
            </a:r>
          </a:p>
          <a:p>
            <a:pPr/>
          </a:p>
          <a:p>
            <a:pPr/>
            <a:r>
              <a:t>With books so expensive, how then did you get educated—unless you were already very rich to start with? The answer was that you had to travel to where the books were. With a cheap book costing the same proportion of the daily wage then as 70 days x 10 hours/day x 15/hour = 10,500 dollars is a proportion of the daily wage today, and with expensive high-quality durable books costing much more, how many books you needed to read, how many copies of, say, Aristotle’s _Nicomachean Ethics_ do you thin there were in Western Scotland in 1460? You traveled to the University of Glasgow. And there you—and all the others who wanted to learn about Aristotle’s _Nicomachean Ethics_, listened to somebody read the book aloud: “legit” it in a “lecture”, while you took your notes on it. Because afterwards your memory and your notes would be the only contact you had with Aristotle’s ideas: you certainly could not afford to spend the equivalent of $10,500 a book for anything other than your most favorite books.</a:t>
            </a:r>
          </a:p>
          <a:p>
            <a:pPr/>
          </a:p>
          <a:p>
            <a:pPr/>
            <a:r>
              <a:t>That was the origin of the university: get people together to hear books read aloud. That was how universities got their start, back when books were really expensive. They were the only places you could read a few unpopoular books (in the library) and listen to the popular books books being read aloud (in the lectures). But then came Johann Gutenberg, and the printing press, and movable type, and books became really cheap. You could have your library, and read your books, almost anywhere. Yet universities did not disappear. And lectures did not disappear. They lost their principal purpose—of economizing on the number of copies of a book a univeristy needed to function—but they became: ways of getting people to go over again, in their minds, what they had read—structured repetition as a learning aid—of getting people to think actively about the ideas and connect them to things in their own mind, of getting people to engage in dialogues about the ideas, and in mobilizing human group solidarity for the educational process. </a:t>
            </a:r>
          </a:p>
          <a:p>
            <a:pPr/>
          </a:p>
          <a:p>
            <a:pPr/>
            <a:r>
              <a:t>But we can no longer gather in lectures—or, rather, we do not want to run the risks involved in bringing all 100,000 or so people back to the Berkeley campus in the fall and have us act as we normally do, because we think that if we do so 60,000 of us will get sick and 500 of us—largely elderly professors and staff—die. So we are doing this instead. The problem is that making this work is very hard. We saw how hard a decade ago, with the big MOOC movement of a decade ago. Massive Open Online Courses were supposed to replace at least the in-person lecture course, and there were some who thought or hoped they would replace or at least totally transform the—expensive—university. They didn’t. Why not? It turned out to be very important to: (1) get people to do things in groups, (2) get people in the classroom in contact with each other outside the classroom, and (3) arrest and focus attention with live human voices and faces. And—as you know if you have thought about the difference between in-person plays and on-screen movies—there are lots of subtle and important ways in which our screen technologies just do not cut it.</a:t>
            </a:r>
          </a:p>
          <a:p>
            <a:pPr/>
          </a:p>
          <a:p>
            <a:pPr/>
            <a:r>
              <a:t>Now, it can be done. The theme of which my first cousin Phil Lord down in Ell-Ay was one of the heads did it. But they spent $500,000 per minute creating _Spiderman: Into the Spiderverse_. Do that, and you can create something that is fully immersive and more effective than anything we see in person. Of course, you need more than money: you need genius too, and a lot of luck.</a:t>
            </a:r>
          </a:p>
          <a:p>
            <a:pPr/>
          </a:p>
          <a:p>
            <a:pPr/>
            <a:r>
              <a:t>How much luck? Consider _Solo: A Star Wars Story_. The team composed of Phil and company were bounced out of the project in the middle due to “creative differences”. As I understand it, they had proposed to make a Star Wars movie that was a lot more like _Guardians of the Galaxy_ had been. They were given the greenlight. But in the middle of the project the Disney executives decided that the movie that they did not want to eat what they had ordered. So I will never see Phil, Chris, and the team’s view of the Han Solo origin story. Instead, we have a movie that lost Disney $80 million, and that brought a screaming halt to a number of projects—in fact, to all of what was supposed to be a series of future Star Wars origin spinoffs. Making convincing and arresting video is very hard.</a:t>
            </a:r>
          </a:p>
          <a:p>
            <a:pPr/>
          </a:p>
          <a:p>
            <a:pPr/>
            <a:r>
              <a:t>We thus have an uphill climb. We don’t have $500K/minute to spend. And we here are not creative geniuses like my first cousin Phil and his team are.  American universities are frantically piling online so that we can keep teaching. And as we do so we face an intellectual crisis about how to do our job through a screen—which is a very difficult task. Unless and until we successfully figure out how to do our job through a screen, we are going to make a total hash of moving online. Hence this first, preliminary, module of this course: a meta-module; a “how are we going to try to learn this semester” module. And also in this module I also ask and suggest some possible answers to the questions: what is economics? And: what is economics good for? Once again: welcome. I very much hope you learn stuff here, wherever “here” is, virtually. And I very much hope you have some fun here this semester.</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8" name="Shape 208"/>
          <p:cNvSpPr/>
          <p:nvPr>
            <p:ph type="sldImg"/>
          </p:nvPr>
        </p:nvSpPr>
        <p:spPr>
          <a:prstGeom prst="rect">
            <a:avLst/>
          </a:prstGeom>
        </p:spPr>
        <p:txBody>
          <a:bodyPr/>
          <a:lstStyle/>
          <a:p>
            <a:pPr/>
          </a:p>
        </p:txBody>
      </p:sp>
      <p:sp>
        <p:nvSpPr>
          <p:cNvPr id="209" name="Shape 209"/>
          <p:cNvSpPr/>
          <p:nvPr>
            <p:ph type="body" sz="quarter" idx="1"/>
          </p:nvPr>
        </p:nvSpPr>
        <p:spPr>
          <a:prstGeom prst="rect">
            <a:avLst/>
          </a:prstGeom>
        </p:spPr>
        <p:txBody>
          <a:bodyPr/>
          <a:lstStyle/>
          <a:p>
            <a:pPr/>
            <a:r>
              <a:t>Books are—a lot of the time—boring. In-person faces, gestures, and voices are a lot better. </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6" name="Shape 216"/>
          <p:cNvSpPr/>
          <p:nvPr>
            <p:ph type="sldImg"/>
          </p:nvPr>
        </p:nvSpPr>
        <p:spPr>
          <a:prstGeom prst="rect">
            <a:avLst/>
          </a:prstGeom>
        </p:spPr>
        <p:txBody>
          <a:bodyPr/>
          <a:lstStyle/>
          <a:p>
            <a:pPr/>
          </a:p>
        </p:txBody>
      </p:sp>
      <p:sp>
        <p:nvSpPr>
          <p:cNvPr id="217" name="Shape 217"/>
          <p:cNvSpPr/>
          <p:nvPr>
            <p:ph type="body" sz="quarter" idx="1"/>
          </p:nvPr>
        </p:nvSpPr>
        <p:spPr>
          <a:prstGeom prst="rect">
            <a:avLst/>
          </a:prstGeom>
        </p:spPr>
        <p:txBody>
          <a:bodyPr/>
          <a:lstStyle/>
          <a:p>
            <a:pPr/>
            <a:r>
              <a:t>How do we know this? We know this because the university survived the coming of printing. Let us back up two thousand years. Back then, when universities got their start, books were really, really expensive. The most comprehensive record of prices—or, rather, of what it was thought prices ought to be—in the distant past comes from an edict issued in the year 301 by the man who stabilized the resounded Roman Empire and gave it more centuries of life: the Emperor Diocletian. In his price edict he limited how much a scribe could charge for producing a copy of a book to 25 denarii to write 100 lines. What is the context? The context is that a 2.2-lb. loaf of bread costs 13 denarii, and to hire an unskilled worker for the day costs 36 denarii. A cheap book—the kind of thing you could get for, say, $10 today—thus cost the same as 440 pounds of bread, or 70 days’ work at minimum wage. Compare to today, when a cheap book costs the same as 5 pounds of bread, or 40 minutes’ work at minimum wage.</a:t>
            </a:r>
          </a:p>
          <a:p>
            <a:p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4" name="Shape 224"/>
          <p:cNvSpPr/>
          <p:nvPr>
            <p:ph type="sldImg"/>
          </p:nvPr>
        </p:nvSpPr>
        <p:spPr>
          <a:prstGeom prst="rect">
            <a:avLst/>
          </a:prstGeom>
        </p:spPr>
        <p:txBody>
          <a:bodyPr/>
          <a:lstStyle/>
          <a:p>
            <a:pPr/>
          </a:p>
        </p:txBody>
      </p:sp>
      <p:sp>
        <p:nvSpPr>
          <p:cNvPr id="225" name="Shape 225"/>
          <p:cNvSpPr/>
          <p:nvPr>
            <p:ph type="body" sz="quarter" idx="1"/>
          </p:nvPr>
        </p:nvSpPr>
        <p:spPr>
          <a:prstGeom prst="rect">
            <a:avLst/>
          </a:prstGeom>
        </p:spPr>
        <p:txBody>
          <a:bodyPr/>
          <a:lstStyle/>
          <a:p>
            <a:pPr/>
            <a:r>
              <a:t>With books so expensive, how then did you get educated—unless you were already very rich to start with? The answer was that you had to travel to where the books were. With a cheap book costing the same proportion of the daily wage then as 70 days x 10 hours/day x 15/hour = 10,500 dollars is a proportion of the daily wage today, and with expensive high-quality durable books costing much more, how many books you needed to read, how many copies of, say, Aristotle’s _Nicomachean Ethics_ do you thin there were in Western Scotland in 1460? You traveled to the University of Glasgow. And there you—and all the others who wanted to learn about Aristotle’s _Nicomachean Ethics_, listened to somebody read the book aloud: “legit” it in a “lecture”, while you took your notes on it. Because afterwards your memory and your notes would be the only contact you had with Aristotle’s ideas: you certainly could not afford to spend the equivalent of $10,500 a book for anything other than your most favorite books.</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1" name="Shape 231"/>
          <p:cNvSpPr/>
          <p:nvPr>
            <p:ph type="sldImg"/>
          </p:nvPr>
        </p:nvSpPr>
        <p:spPr>
          <a:prstGeom prst="rect">
            <a:avLst/>
          </a:prstGeom>
        </p:spPr>
        <p:txBody>
          <a:bodyPr/>
          <a:lstStyle/>
          <a:p>
            <a:pPr/>
          </a:p>
        </p:txBody>
      </p:sp>
      <p:sp>
        <p:nvSpPr>
          <p:cNvPr id="232" name="Shape 232"/>
          <p:cNvSpPr/>
          <p:nvPr>
            <p:ph type="body" sz="quarter" idx="1"/>
          </p:nvPr>
        </p:nvSpPr>
        <p:spPr>
          <a:prstGeom prst="rect">
            <a:avLst/>
          </a:prstGeom>
        </p:spPr>
        <p:txBody>
          <a:bodyPr/>
          <a:lstStyle/>
          <a:p>
            <a:pPr/>
            <a:r>
              <a:t>That was the origin of the university: get people together to hear books read aloud. That was how universities got their start, back when books were really expensive. They were the only places you could read a few unpopoular books (in the library) and listen to the popular books books being read aloud (in the lectures). But then came Johann Gutenberg, and the printing press, and movable type, and books became really cheap. You could have your library, and read your books, almost anywhere. Yet universities did not disappear. And lectures did not disappear. They lost their principal purpose—of economizing on the number of copies of a book a univeristy needed to function—but they became: ways of getting people to go over again, in their minds, what they had read—structured repetition as a learning aid—of getting people to think actively about the ideas and connect them to things in their own mind, of getting people to engage in dialogues about the ideas, and in mobilizing human group solidarity for the educational process. </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7" name="Shape 237"/>
          <p:cNvSpPr/>
          <p:nvPr>
            <p:ph type="sldImg"/>
          </p:nvPr>
        </p:nvSpPr>
        <p:spPr>
          <a:prstGeom prst="rect">
            <a:avLst/>
          </a:prstGeom>
        </p:spPr>
        <p:txBody>
          <a:bodyPr/>
          <a:lstStyle/>
          <a:p>
            <a:pPr/>
          </a:p>
        </p:txBody>
      </p:sp>
      <p:sp>
        <p:nvSpPr>
          <p:cNvPr id="238" name="Shape 238"/>
          <p:cNvSpPr/>
          <p:nvPr>
            <p:ph type="body" sz="quarter" idx="1"/>
          </p:nvPr>
        </p:nvSpPr>
        <p:spPr>
          <a:prstGeom prst="rect">
            <a:avLst/>
          </a:prstGeom>
        </p:spPr>
        <p:txBody>
          <a:bodyPr/>
          <a:lstStyle/>
          <a:p>
            <a:pPr/>
            <a:r>
              <a:t>The university did not die after Gutenberg. It flourished. At this point, as is traditional at Berkeley, you are allowed to boo, if you wish. It is the custom of the country that you are allowed to boo at any picture of the Stanford campus, if you did not already know that.</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4" name="Shape 244"/>
          <p:cNvSpPr/>
          <p:nvPr>
            <p:ph type="sldImg"/>
          </p:nvPr>
        </p:nvSpPr>
        <p:spPr>
          <a:prstGeom prst="rect">
            <a:avLst/>
          </a:prstGeom>
        </p:spPr>
        <p:txBody>
          <a:bodyPr/>
          <a:lstStyle/>
          <a:p>
            <a:pPr/>
          </a:p>
        </p:txBody>
      </p:sp>
      <p:sp>
        <p:nvSpPr>
          <p:cNvPr id="245" name="Shape 245"/>
          <p:cNvSpPr/>
          <p:nvPr>
            <p:ph type="body" sz="quarter" idx="1"/>
          </p:nvPr>
        </p:nvSpPr>
        <p:spPr>
          <a:prstGeom prst="rect">
            <a:avLst/>
          </a:prstGeom>
        </p:spPr>
        <p:txBody>
          <a:bodyPr/>
          <a:lstStyle/>
          <a:p>
            <a:pPr/>
            <a:r>
              <a:t>But we can no longer gather in lectures—or, rather, we do not want to run the risks involved in bringing all 100,000 or so people back to the Berkeley campus in the fall and have us act as we normally do, because we think that if we do so 60,000 of us will get sick and 500 of us—largely elderly professors and staff—die. So we are doing this instead. The problem is that making this work is very hard. We saw how hard a decade ago, with the big MOOC movement of a decade ago. Massive Open Online Courses were supposed to replace at least the in-person lecture course, and there were some who thought or hoped they would replace or at least totally transform the—expensive—university. They didn’t. Why not? It turned out to be very important to: (1) get people to do things in groups, (2) get people in the classroom in contact with each other outside the classroom, and (3) arrest and focus attention with live human voices and faces. And—as you know if you have thought about the difference between in-person plays and on-screen movies—there are lots of subtle and important ways in which our screen technologies just do not cut it.</a:t>
            </a:r>
          </a:p>
          <a:p>
            <a:p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1" name="Shape 251"/>
          <p:cNvSpPr/>
          <p:nvPr>
            <p:ph type="sldImg"/>
          </p:nvPr>
        </p:nvSpPr>
        <p:spPr>
          <a:prstGeom prst="rect">
            <a:avLst/>
          </a:prstGeom>
        </p:spPr>
        <p:txBody>
          <a:bodyPr/>
          <a:lstStyle/>
          <a:p>
            <a:pPr/>
          </a:p>
        </p:txBody>
      </p:sp>
      <p:sp>
        <p:nvSpPr>
          <p:cNvPr id="252" name="Shape 252"/>
          <p:cNvSpPr/>
          <p:nvPr>
            <p:ph type="body" sz="quarter" idx="1"/>
          </p:nvPr>
        </p:nvSpPr>
        <p:spPr>
          <a:prstGeom prst="rect">
            <a:avLst/>
          </a:prstGeom>
        </p:spPr>
        <p:txBody>
          <a:bodyPr/>
          <a:lstStyle/>
          <a:p>
            <a:pPr/>
            <a:r>
              <a:t>Now, it can be done. The theme of which my first cousin Phil Lord down in Ell-Ay was one of the heads did it. But they spent $500,000 per minute creating _Spiderman: Into the Spiderverse_. Do that, and you can create something that is fully immersive and more effective than anything we see in person. Of course, you need more than money: you need genius too, and a lot of luck. </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8" name="Shape 258"/>
          <p:cNvSpPr/>
          <p:nvPr>
            <p:ph type="sldImg"/>
          </p:nvPr>
        </p:nvSpPr>
        <p:spPr>
          <a:prstGeom prst="rect">
            <a:avLst/>
          </a:prstGeom>
        </p:spPr>
        <p:txBody>
          <a:bodyPr/>
          <a:lstStyle/>
          <a:p>
            <a:pPr/>
          </a:p>
        </p:txBody>
      </p:sp>
      <p:sp>
        <p:nvSpPr>
          <p:cNvPr id="259" name="Shape 259"/>
          <p:cNvSpPr/>
          <p:nvPr>
            <p:ph type="body" sz="quarter" idx="1"/>
          </p:nvPr>
        </p:nvSpPr>
        <p:spPr>
          <a:prstGeom prst="rect">
            <a:avLst/>
          </a:prstGeom>
        </p:spPr>
        <p:txBody>
          <a:bodyPr/>
          <a:lstStyle/>
          <a:p>
            <a:pPr/>
            <a:r>
              <a:t>How much luck? Consider _Solo: A Star Wars Story_. The team composed of Phil and company were bounced out of the project in the middle due to “creative differences”. As I understand it, they had proposed to make a Star Wars movie that was a lot more like _Guardians of the Galaxy_ had been. They were given the greenlight. But in the middle of the project the Disney executives decided that the movie that they did not want to eat what they had ordered. So I will never see Phil, Chris, and the team’s view of the Han Solo origin story. Instead, we have a movie that lost Disney $80 million, and that brought a screaming halt to a number of projects—in fact, to all of what was supposed to be a series of future Star Wars origin spinoffs. Making convincing and arresting video is very hard.</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4" name="Shape 264"/>
          <p:cNvSpPr/>
          <p:nvPr>
            <p:ph type="sldImg"/>
          </p:nvPr>
        </p:nvSpPr>
        <p:spPr>
          <a:prstGeom prst="rect">
            <a:avLst/>
          </a:prstGeom>
        </p:spPr>
        <p:txBody>
          <a:bodyPr/>
          <a:lstStyle/>
          <a:p>
            <a:pPr/>
          </a:p>
        </p:txBody>
      </p:sp>
      <p:sp>
        <p:nvSpPr>
          <p:cNvPr id="265" name="Shape 265"/>
          <p:cNvSpPr/>
          <p:nvPr>
            <p:ph type="body" sz="quarter" idx="1"/>
          </p:nvPr>
        </p:nvSpPr>
        <p:spPr>
          <a:prstGeom prst="rect">
            <a:avLst/>
          </a:prstGeom>
        </p:spPr>
        <p:txBody>
          <a:bodyPr/>
          <a:lstStyle/>
          <a:p>
            <a:pPr/>
            <a:r>
              <a:t>We thus have an uphill climb. We don’t have $500K/minute to spend. And we here are not creative geniuses like my first cousin Phil and his team are.  American universities are frantically piling online so that we can keep teaching. And as we do so we face an intellectual crisis about how to do our job through a screen—which is a very difficult task. Unless and until we successfully figure out how to do our job through a screen, we are going to make a total hash of moving online. Hence this first, preliminary, module of this course: a meta-module; a “how are we going to try to learn this semester” module. And also in this module I also ask and suggest some possible answers to the questions: what is economics? And: what is economics good for?</a:t>
            </a:r>
          </a:p>
          <a:p>
            <a:pPr/>
            <a:r>
              <a:t>Once again: welcome. I very much hope you learn stuff here, wherever “here” is, virtually. And I very much hope you have some fun here this semester.</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5" name="Shape 165"/>
          <p:cNvSpPr/>
          <p:nvPr>
            <p:ph type="sldImg"/>
          </p:nvPr>
        </p:nvSpPr>
        <p:spPr>
          <a:prstGeom prst="rect">
            <a:avLst/>
          </a:prstGeom>
        </p:spPr>
        <p:txBody>
          <a:bodyPr/>
          <a:lstStyle/>
          <a:p>
            <a:pPr/>
          </a:p>
        </p:txBody>
      </p:sp>
      <p:sp>
        <p:nvSpPr>
          <p:cNvPr id="166" name="Shape 166"/>
          <p:cNvSpPr/>
          <p:nvPr>
            <p:ph type="body" sz="quarter" idx="1"/>
          </p:nvPr>
        </p:nvSpPr>
        <p:spPr>
          <a:prstGeom prst="rect">
            <a:avLst/>
          </a:prstGeom>
        </p:spPr>
        <p:txBody>
          <a:bodyPr/>
          <a:lstStyle/>
          <a:p>
            <a:pPr/>
            <a:r>
              <a:t>Welcome to the course. I am Brad DeLong. This is my basement in the Elmwood neighborhood of Berkeley—near Ashby and college, about a mile south of the campus and about a mile north of the Rockridge BART. </a:t>
            </a:r>
          </a:p>
          <a:p>
            <a:pPr/>
          </a:p>
          <a:p>
            <a:pPr/>
            <a:r>
              <a:t>Actually, that is not what it looks like now: this is a picture I took last May. What does it look like now? Behind myself as I sit at my basement desk, I have hung a green blanket. Why? To give the microprocessor in my laptop a fighting chance of distinguishing me from the background so that it can then do visual tricks to, hopefully, keep you somewhat engaged and slighty amused, and thus help you in the process of educating yourself.</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0" name="Shape 170"/>
          <p:cNvSpPr/>
          <p:nvPr>
            <p:ph type="sldImg"/>
          </p:nvPr>
        </p:nvSpPr>
        <p:spPr>
          <a:prstGeom prst="rect">
            <a:avLst/>
          </a:prstGeom>
        </p:spPr>
        <p:txBody>
          <a:bodyPr/>
          <a:lstStyle/>
          <a:p>
            <a:pPr/>
          </a:p>
        </p:txBody>
      </p:sp>
      <p:sp>
        <p:nvSpPr>
          <p:cNvPr id="171" name="Shape 171"/>
          <p:cNvSpPr/>
          <p:nvPr>
            <p:ph type="body" sz="quarter" idx="1"/>
          </p:nvPr>
        </p:nvSpPr>
        <p:spPr>
          <a:prstGeom prst="rect">
            <a:avLst/>
          </a:prstGeom>
        </p:spPr>
        <p:txBody>
          <a:bodyPr/>
          <a:lstStyle/>
          <a:p>
            <a:pPr/>
            <a:r>
              <a:t>What kind of tricks?</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6" name="Shape 176"/>
          <p:cNvSpPr/>
          <p:nvPr>
            <p:ph type="sldImg"/>
          </p:nvPr>
        </p:nvSpPr>
        <p:spPr>
          <a:prstGeom prst="rect">
            <a:avLst/>
          </a:prstGeom>
        </p:spPr>
        <p:txBody>
          <a:bodyPr/>
          <a:lstStyle/>
          <a:p>
            <a:pPr/>
          </a:p>
        </p:txBody>
      </p:sp>
      <p:sp>
        <p:nvSpPr>
          <p:cNvPr id="177" name="Shape 177"/>
          <p:cNvSpPr/>
          <p:nvPr>
            <p:ph type="body" sz="quarter" idx="1"/>
          </p:nvPr>
        </p:nvSpPr>
        <p:spPr>
          <a:prstGeom prst="rect">
            <a:avLst/>
          </a:prstGeom>
        </p:spPr>
        <p:txBody>
          <a:bodyPr/>
          <a:lstStyle/>
          <a:p>
            <a:pPr/>
            <a:r>
              <a:t> Tricks like this.</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1" name="Shape 181"/>
          <p:cNvSpPr/>
          <p:nvPr>
            <p:ph type="sldImg"/>
          </p:nvPr>
        </p:nvSpPr>
        <p:spPr>
          <a:prstGeom prst="rect">
            <a:avLst/>
          </a:prstGeom>
        </p:spPr>
        <p:txBody>
          <a:bodyPr/>
          <a:lstStyle/>
          <a:p>
            <a:pPr/>
          </a:p>
        </p:txBody>
      </p:sp>
      <p:sp>
        <p:nvSpPr>
          <p:cNvPr id="182" name="Shape 182"/>
          <p:cNvSpPr/>
          <p:nvPr>
            <p:ph type="body" sz="quarter" idx="1"/>
          </p:nvPr>
        </p:nvSpPr>
        <p:spPr>
          <a:prstGeom prst="rect">
            <a:avLst/>
          </a:prstGeom>
        </p:spPr>
        <p:txBody>
          <a:bodyPr/>
          <a:lstStyle>
            <a:lvl1pPr>
              <a:lnSpc>
                <a:spcPct val="117999"/>
              </a:lnSpc>
              <a:defRPr sz="2200">
                <a:latin typeface="Helvetica Neue"/>
                <a:ea typeface="Helvetica Neue"/>
                <a:cs typeface="Helvetica Neue"/>
                <a:sym typeface="Helvetica Neue"/>
              </a:defRPr>
            </a:lvl1pPr>
          </a:lstStyle>
          <a:p>
            <a:pPr/>
            <a:r>
              <a:t>This is a background against which, famously, a four-person fellowship was assigned a task in a movie.</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6" name="Shape 186"/>
          <p:cNvSpPr/>
          <p:nvPr>
            <p:ph type="sldImg"/>
          </p:nvPr>
        </p:nvSpPr>
        <p:spPr>
          <a:prstGeom prst="rect">
            <a:avLst/>
          </a:prstGeom>
        </p:spPr>
        <p:txBody>
          <a:bodyPr/>
          <a:lstStyle/>
          <a:p>
            <a:pPr/>
          </a:p>
        </p:txBody>
      </p:sp>
      <p:sp>
        <p:nvSpPr>
          <p:cNvPr id="187" name="Shape 187"/>
          <p:cNvSpPr/>
          <p:nvPr>
            <p:ph type="body" sz="quarter" idx="1"/>
          </p:nvPr>
        </p:nvSpPr>
        <p:spPr>
          <a:prstGeom prst="rect">
            <a:avLst/>
          </a:prstGeom>
        </p:spPr>
        <p:txBody>
          <a:bodyPr/>
          <a:lstStyle/>
          <a:p>
            <a:pPr/>
            <a:r>
              <a:t>But most of the time you will see backgrounds that are less overwhelming, while still being—we hope—visually interesting.</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1" name="Shape 191"/>
          <p:cNvSpPr/>
          <p:nvPr>
            <p:ph type="sldImg"/>
          </p:nvPr>
        </p:nvSpPr>
        <p:spPr>
          <a:prstGeom prst="rect">
            <a:avLst/>
          </a:prstGeom>
        </p:spPr>
        <p:txBody>
          <a:bodyPr/>
          <a:lstStyle/>
          <a:p>
            <a:pPr/>
          </a:p>
        </p:txBody>
      </p:sp>
      <p:sp>
        <p:nvSpPr>
          <p:cNvPr id="192" name="Shape 192"/>
          <p:cNvSpPr/>
          <p:nvPr>
            <p:ph type="body" sz="quarter" idx="1"/>
          </p:nvPr>
        </p:nvSpPr>
        <p:spPr>
          <a:prstGeom prst="rect">
            <a:avLst/>
          </a:prstGeom>
        </p:spPr>
        <p:txBody>
          <a:bodyPr/>
          <a:lstStyle/>
          <a:p>
            <a:pPr/>
            <a:r>
              <a:t>And most of the time you will see illustrations that will be—we hope—visually interesting and informative. This, for example, shows, week by week, from March to July 2020, how many American workers received unemployment insurance last week and had also received it the week before.</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6" name="Shape 196"/>
          <p:cNvSpPr/>
          <p:nvPr>
            <p:ph type="sldImg"/>
          </p:nvPr>
        </p:nvSpPr>
        <p:spPr>
          <a:prstGeom prst="rect">
            <a:avLst/>
          </a:prstGeom>
        </p:spPr>
        <p:txBody>
          <a:bodyPr/>
          <a:lstStyle/>
          <a:p>
            <a:pPr/>
          </a:p>
        </p:txBody>
      </p:sp>
      <p:sp>
        <p:nvSpPr>
          <p:cNvPr id="197" name="Shape 197"/>
          <p:cNvSpPr/>
          <p:nvPr>
            <p:ph type="body" sz="quarter" idx="1"/>
          </p:nvPr>
        </p:nvSpPr>
        <p:spPr>
          <a:prstGeom prst="rect">
            <a:avLst/>
          </a:prstGeom>
        </p:spPr>
        <p:txBody>
          <a:bodyPr/>
          <a:lstStyle/>
          <a:p>
            <a:pPr/>
            <a:r>
              <a:t>The collapse of employment and the rise of unemployment when the coronavirus plague hit was stunning: back in 2009 we had thought that the collapse of employment and the rise of unemployment in 2008-9 was stunningly big and stunningly fast. We were like John Snow in Game of Thrones: we knew nothing.</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1" name="Shape 201"/>
          <p:cNvSpPr/>
          <p:nvPr>
            <p:ph type="sldImg"/>
          </p:nvPr>
        </p:nvSpPr>
        <p:spPr>
          <a:prstGeom prst="rect">
            <a:avLst/>
          </a:prstGeom>
        </p:spPr>
        <p:txBody>
          <a:bodyPr/>
          <a:lstStyle/>
          <a:p>
            <a:pPr/>
          </a:p>
        </p:txBody>
      </p:sp>
      <p:sp>
        <p:nvSpPr>
          <p:cNvPr id="202" name="Shape 202"/>
          <p:cNvSpPr/>
          <p:nvPr>
            <p:ph type="body" sz="quarter" idx="1"/>
          </p:nvPr>
        </p:nvSpPr>
        <p:spPr>
          <a:prstGeom prst="rect">
            <a:avLst/>
          </a:prstGeom>
        </p:spPr>
        <p:txBody>
          <a:bodyPr/>
          <a:lstStyle/>
          <a:p>
            <a:pPr/>
            <a:r>
              <a:t>My voice, my face, my eyes, my mouth. Why have I filled your ears with the first, and put the others in front of your eyes—albeit off here in a corner? Why have I not simply assigned you some books, then said: “the exam will be in early December”, and left you to do your thing? Why are we making you glue your eyes to this screen? I have done do because we are built to find human faces and human voices uniquely arresting, interesting, and attention focusing. Books are—a lot of the time—boring. In-person faces, gestures, and voices are a lot better. </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11" name="Slide Number"/>
          <p:cNvSpPr txBox="1"/>
          <p:nvPr>
            <p:ph type="sldNum" sz="quarter" idx="2"/>
          </p:nvPr>
        </p:nvSpPr>
        <p:spPr>
          <a:xfrm>
            <a:off x="8428181" y="6404294"/>
            <a:ext cx="258620" cy="269237"/>
          </a:xfrm>
          <a:prstGeom prst="rect">
            <a:avLst/>
          </a:prstGeom>
        </p:spPr>
        <p:txBody>
          <a:bodyPr lIns="45718" tIns="45718" rIns="45718" bIns="45718" anchor="ctr"/>
          <a:lstStyle>
            <a:lvl1pPr algn="r" defTabSz="457200">
              <a:defRPr>
                <a:solidFill>
                  <a:srgbClr val="898989"/>
                </a:solidFill>
                <a:uFill>
                  <a:solidFill>
                    <a:srgbClr val="898989"/>
                  </a:solidFill>
                </a:u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88" name="Title Text"/>
          <p:cNvSpPr txBox="1"/>
          <p:nvPr>
            <p:ph type="title"/>
          </p:nvPr>
        </p:nvSpPr>
        <p:spPr>
          <a:xfrm>
            <a:off x="669726" y="312539"/>
            <a:ext cx="7804548" cy="1518047"/>
          </a:xfrm>
          <a:prstGeom prst="rect">
            <a:avLst/>
          </a:prstGeom>
        </p:spPr>
        <p:txBody>
          <a:bodyPr lIns="35718" tIns="35718" rIns="35718" bIns="35718"/>
          <a:lstStyle>
            <a:lvl1pPr defTabSz="410765">
              <a:defRPr sz="5600">
                <a:solidFill>
                  <a:srgbClr val="000080"/>
                </a:solidFill>
                <a:uFillTx/>
              </a:defRPr>
            </a:lvl1pPr>
          </a:lstStyle>
          <a:p>
            <a:pPr/>
            <a:r>
              <a:t>Title Text</a:t>
            </a:r>
          </a:p>
        </p:txBody>
      </p:sp>
      <p:sp>
        <p:nvSpPr>
          <p:cNvPr id="89" name="Body Level One…"/>
          <p:cNvSpPr txBox="1"/>
          <p:nvPr>
            <p:ph type="body" idx="1"/>
          </p:nvPr>
        </p:nvSpPr>
        <p:spPr>
          <a:xfrm>
            <a:off x="669726" y="1830585"/>
            <a:ext cx="7804548" cy="4420197"/>
          </a:xfrm>
          <a:prstGeom prst="rect">
            <a:avLst/>
          </a:prstGeom>
        </p:spPr>
        <p:txBody>
          <a:bodyPr lIns="35718" tIns="35718" rIns="35718" bIns="35718"/>
          <a:lstStyle>
            <a:lvl1pPr marL="296333" indent="-296333" defTabSz="410765">
              <a:defRPr>
                <a:latin typeface="Times New Roman"/>
                <a:ea typeface="Times New Roman"/>
                <a:cs typeface="Times New Roman"/>
                <a:sym typeface="Times New Roman"/>
              </a:defRPr>
            </a:lvl1pPr>
            <a:lvl2pPr marL="740833" indent="-296333" defTabSz="410765">
              <a:defRPr>
                <a:latin typeface="Times New Roman"/>
                <a:ea typeface="Times New Roman"/>
                <a:cs typeface="Times New Roman"/>
                <a:sym typeface="Times New Roman"/>
              </a:defRPr>
            </a:lvl2pPr>
            <a:lvl3pPr marL="1185333" indent="-296333" defTabSz="410765">
              <a:defRPr>
                <a:latin typeface="Times New Roman"/>
                <a:ea typeface="Times New Roman"/>
                <a:cs typeface="Times New Roman"/>
                <a:sym typeface="Times New Roman"/>
              </a:defRPr>
            </a:lvl3pPr>
            <a:lvl4pPr marL="1629833" indent="-296333" defTabSz="410765">
              <a:defRPr>
                <a:latin typeface="Times New Roman"/>
                <a:ea typeface="Times New Roman"/>
                <a:cs typeface="Times New Roman"/>
                <a:sym typeface="Times New Roman"/>
              </a:defRPr>
            </a:lvl4pPr>
            <a:lvl5pPr marL="2074333" indent="-296333" defTabSz="410765">
              <a:defRPr>
                <a:latin typeface="Times New Roman"/>
                <a:ea typeface="Times New Roman"/>
                <a:cs typeface="Times New Roman"/>
                <a:sym typeface="Times New Roman"/>
              </a:defRPr>
            </a:lvl5pPr>
          </a:lstStyle>
          <a:p>
            <a:pPr/>
            <a:r>
              <a:t>Body Level One</a:t>
            </a:r>
          </a:p>
          <a:p>
            <a:pPr lvl="1"/>
            <a:r>
              <a:t>Body Level Two</a:t>
            </a:r>
          </a:p>
          <a:p>
            <a:pPr lvl="2"/>
            <a:r>
              <a:t>Body Level Three</a:t>
            </a:r>
          </a:p>
          <a:p>
            <a:pPr lvl="3"/>
            <a:r>
              <a:t>Body Level Four</a:t>
            </a:r>
          </a:p>
          <a:p>
            <a:pPr lvl="4"/>
            <a:r>
              <a:t>Body Level Five</a:t>
            </a:r>
          </a:p>
        </p:txBody>
      </p:sp>
      <p:sp>
        <p:nvSpPr>
          <p:cNvPr id="90" name="Slide Number"/>
          <p:cNvSpPr txBox="1"/>
          <p:nvPr>
            <p:ph type="sldNum" sz="quarter" idx="2"/>
          </p:nvPr>
        </p:nvSpPr>
        <p:spPr>
          <a:xfrm>
            <a:off x="4440732" y="6505277"/>
            <a:ext cx="253607" cy="249238"/>
          </a:xfrm>
          <a:prstGeom prst="rect">
            <a:avLst/>
          </a:prstGeom>
        </p:spPr>
        <p:txBody>
          <a:bodyPr lIns="35718" tIns="35718" rIns="35718" bIns="35718"/>
          <a:lstStyle>
            <a:lvl1pPr defTabSz="410765"/>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Subtitle">
    <p:spTree>
      <p:nvGrpSpPr>
        <p:cNvPr id="1" name=""/>
        <p:cNvGrpSpPr/>
        <p:nvPr/>
      </p:nvGrpSpPr>
      <p:grpSpPr>
        <a:xfrm>
          <a:off x="0" y="0"/>
          <a:ext cx="0" cy="0"/>
          <a:chOff x="0" y="0"/>
          <a:chExt cx="0" cy="0"/>
        </a:xfrm>
      </p:grpSpPr>
      <p:sp>
        <p:nvSpPr>
          <p:cNvPr id="97" name="Title Text"/>
          <p:cNvSpPr txBox="1"/>
          <p:nvPr>
            <p:ph type="title"/>
          </p:nvPr>
        </p:nvSpPr>
        <p:spPr>
          <a:xfrm>
            <a:off x="892968" y="1151929"/>
            <a:ext cx="7358064" cy="2321720"/>
          </a:xfrm>
          <a:prstGeom prst="rect">
            <a:avLst/>
          </a:prstGeom>
        </p:spPr>
        <p:txBody>
          <a:bodyPr lIns="35718" tIns="35718" rIns="35718" bIns="35718" anchor="b"/>
          <a:lstStyle>
            <a:lvl1pPr defTabSz="410765">
              <a:defRPr sz="5600">
                <a:solidFill>
                  <a:srgbClr val="000080"/>
                </a:solidFill>
                <a:uFillTx/>
              </a:defRPr>
            </a:lvl1pPr>
          </a:lstStyle>
          <a:p>
            <a:pPr/>
            <a:r>
              <a:t>Title Text</a:t>
            </a:r>
          </a:p>
        </p:txBody>
      </p:sp>
      <p:sp>
        <p:nvSpPr>
          <p:cNvPr id="98" name="Body Level One…"/>
          <p:cNvSpPr txBox="1"/>
          <p:nvPr>
            <p:ph type="body" sz="quarter" idx="1"/>
          </p:nvPr>
        </p:nvSpPr>
        <p:spPr>
          <a:xfrm>
            <a:off x="892968" y="3536156"/>
            <a:ext cx="7358064" cy="794743"/>
          </a:xfrm>
          <a:prstGeom prst="rect">
            <a:avLst/>
          </a:prstGeom>
        </p:spPr>
        <p:txBody>
          <a:bodyPr lIns="35718" tIns="35718" rIns="35718" bIns="35718" anchor="t"/>
          <a:lstStyle>
            <a:lvl1pPr marL="0" indent="0" algn="ctr" defTabSz="410765">
              <a:spcBef>
                <a:spcPts val="0"/>
              </a:spcBef>
              <a:buSzTx/>
              <a:buNone/>
              <a:defRPr sz="2200"/>
            </a:lvl1pPr>
            <a:lvl2pPr marL="0" indent="228600" algn="ctr" defTabSz="410765">
              <a:spcBef>
                <a:spcPts val="0"/>
              </a:spcBef>
              <a:buSzTx/>
              <a:buNone/>
              <a:defRPr sz="2200"/>
            </a:lvl2pPr>
            <a:lvl3pPr marL="0" indent="457200" algn="ctr" defTabSz="410765">
              <a:spcBef>
                <a:spcPts val="0"/>
              </a:spcBef>
              <a:buSzTx/>
              <a:buNone/>
              <a:defRPr sz="2200"/>
            </a:lvl3pPr>
            <a:lvl4pPr marL="0" indent="685800" algn="ctr" defTabSz="410765">
              <a:spcBef>
                <a:spcPts val="0"/>
              </a:spcBef>
              <a:buSzTx/>
              <a:buNone/>
              <a:defRPr sz="2200"/>
            </a:lvl4pPr>
            <a:lvl5pPr marL="0" indent="914400" algn="ctr" defTabSz="410765">
              <a:spcBef>
                <a:spcPts val="0"/>
              </a:spcBef>
              <a:buSzTx/>
              <a:buNone/>
              <a:defRPr sz="2200"/>
            </a:lvl5pPr>
          </a:lstStyle>
          <a:p>
            <a:pPr/>
            <a:r>
              <a:t>Body Level One</a:t>
            </a:r>
          </a:p>
          <a:p>
            <a:pPr lvl="1"/>
            <a:r>
              <a:t>Body Level Two</a:t>
            </a:r>
          </a:p>
          <a:p>
            <a:pPr lvl="2"/>
            <a:r>
              <a:t>Body Level Three</a:t>
            </a:r>
          </a:p>
          <a:p>
            <a:pPr lvl="3"/>
            <a:r>
              <a:t>Body Level Four</a:t>
            </a:r>
          </a:p>
          <a:p>
            <a:pPr lvl="4"/>
            <a:r>
              <a:t>Body Level Five</a:t>
            </a:r>
          </a:p>
        </p:txBody>
      </p:sp>
      <p:sp>
        <p:nvSpPr>
          <p:cNvPr id="99" name="Slide Number"/>
          <p:cNvSpPr txBox="1"/>
          <p:nvPr>
            <p:ph type="sldNum" sz="quarter" idx="2"/>
          </p:nvPr>
        </p:nvSpPr>
        <p:spPr>
          <a:xfrm>
            <a:off x="4440732" y="6505277"/>
            <a:ext cx="253607" cy="249238"/>
          </a:xfrm>
          <a:prstGeom prst="rect">
            <a:avLst/>
          </a:prstGeom>
        </p:spPr>
        <p:txBody>
          <a:bodyPr lIns="35718" tIns="35718" rIns="35718" bIns="35718"/>
          <a:lstStyle>
            <a:lvl1pPr defTabSz="410765"/>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Subtitle">
    <p:spTree>
      <p:nvGrpSpPr>
        <p:cNvPr id="1" name=""/>
        <p:cNvGrpSpPr/>
        <p:nvPr/>
      </p:nvGrpSpPr>
      <p:grpSpPr>
        <a:xfrm>
          <a:off x="0" y="0"/>
          <a:ext cx="0" cy="0"/>
          <a:chOff x="0" y="0"/>
          <a:chExt cx="0" cy="0"/>
        </a:xfrm>
      </p:grpSpPr>
      <p:sp>
        <p:nvSpPr>
          <p:cNvPr id="106" name="Title Text"/>
          <p:cNvSpPr txBox="1"/>
          <p:nvPr>
            <p:ph type="title"/>
          </p:nvPr>
        </p:nvSpPr>
        <p:spPr>
          <a:xfrm>
            <a:off x="892968" y="1151929"/>
            <a:ext cx="7358064" cy="2321720"/>
          </a:xfrm>
          <a:prstGeom prst="rect">
            <a:avLst/>
          </a:prstGeom>
        </p:spPr>
        <p:txBody>
          <a:bodyPr lIns="35718" tIns="35718" rIns="35718" bIns="35718" anchor="b"/>
          <a:lstStyle>
            <a:lvl1pPr defTabSz="410765">
              <a:defRPr b="0" sz="5600">
                <a:solidFill>
                  <a:srgbClr val="000000"/>
                </a:solidFill>
                <a:uFillTx/>
                <a:latin typeface="Helvetica Neue Medium"/>
                <a:ea typeface="Helvetica Neue Medium"/>
                <a:cs typeface="Helvetica Neue Medium"/>
                <a:sym typeface="Helvetica Neue Medium"/>
              </a:defRPr>
            </a:lvl1pPr>
          </a:lstStyle>
          <a:p>
            <a:pPr/>
            <a:r>
              <a:t>Title Text</a:t>
            </a:r>
          </a:p>
        </p:txBody>
      </p:sp>
      <p:sp>
        <p:nvSpPr>
          <p:cNvPr id="107" name="Body Level One…"/>
          <p:cNvSpPr txBox="1"/>
          <p:nvPr>
            <p:ph type="body" sz="quarter" idx="1"/>
          </p:nvPr>
        </p:nvSpPr>
        <p:spPr>
          <a:xfrm>
            <a:off x="892968" y="3545085"/>
            <a:ext cx="7358064" cy="794744"/>
          </a:xfrm>
          <a:prstGeom prst="rect">
            <a:avLst/>
          </a:prstGeom>
        </p:spPr>
        <p:txBody>
          <a:bodyPr lIns="35718" tIns="35718" rIns="35718" bIns="35718" anchor="t"/>
          <a:lstStyle>
            <a:lvl1pPr marL="0" indent="0" algn="ctr" defTabSz="410765">
              <a:spcBef>
                <a:spcPts val="0"/>
              </a:spcBef>
              <a:buSzTx/>
              <a:buNone/>
              <a:defRPr sz="2600">
                <a:latin typeface="Helvetica Neue"/>
                <a:ea typeface="Helvetica Neue"/>
                <a:cs typeface="Helvetica Neue"/>
                <a:sym typeface="Helvetica Neue"/>
              </a:defRPr>
            </a:lvl1pPr>
            <a:lvl2pPr marL="0" indent="0" algn="ctr" defTabSz="410765">
              <a:spcBef>
                <a:spcPts val="0"/>
              </a:spcBef>
              <a:buSzTx/>
              <a:buNone/>
              <a:defRPr sz="2600">
                <a:latin typeface="Helvetica Neue"/>
                <a:ea typeface="Helvetica Neue"/>
                <a:cs typeface="Helvetica Neue"/>
                <a:sym typeface="Helvetica Neue"/>
              </a:defRPr>
            </a:lvl2pPr>
            <a:lvl3pPr marL="0" indent="0" algn="ctr" defTabSz="410765">
              <a:spcBef>
                <a:spcPts val="0"/>
              </a:spcBef>
              <a:buSzTx/>
              <a:buNone/>
              <a:defRPr sz="2600">
                <a:latin typeface="Helvetica Neue"/>
                <a:ea typeface="Helvetica Neue"/>
                <a:cs typeface="Helvetica Neue"/>
                <a:sym typeface="Helvetica Neue"/>
              </a:defRPr>
            </a:lvl3pPr>
            <a:lvl4pPr marL="0" indent="0" algn="ctr" defTabSz="410765">
              <a:spcBef>
                <a:spcPts val="0"/>
              </a:spcBef>
              <a:buSzTx/>
              <a:buNone/>
              <a:defRPr sz="2600">
                <a:latin typeface="Helvetica Neue"/>
                <a:ea typeface="Helvetica Neue"/>
                <a:cs typeface="Helvetica Neue"/>
                <a:sym typeface="Helvetica Neue"/>
              </a:defRPr>
            </a:lvl4pPr>
            <a:lvl5pPr marL="0" indent="0" algn="ctr" defTabSz="410765">
              <a:spcBef>
                <a:spcPts val="0"/>
              </a:spcBef>
              <a:buSzTx/>
              <a:buNone/>
              <a:defRPr sz="2600">
                <a:latin typeface="Helvetica Neue"/>
                <a:ea typeface="Helvetica Neue"/>
                <a:cs typeface="Helvetica Neue"/>
                <a:sym typeface="Helvetica Neue"/>
              </a:defRPr>
            </a:lvl5pPr>
          </a:lstStyle>
          <a:p>
            <a:pPr/>
            <a:r>
              <a:t>Body Level One</a:t>
            </a:r>
          </a:p>
          <a:p>
            <a:pPr lvl="1"/>
            <a:r>
              <a:t>Body Level Two</a:t>
            </a:r>
          </a:p>
          <a:p>
            <a:pPr lvl="2"/>
            <a:r>
              <a:t>Body Level Three</a:t>
            </a:r>
          </a:p>
          <a:p>
            <a:pPr lvl="3"/>
            <a:r>
              <a:t>Body Level Four</a:t>
            </a:r>
          </a:p>
          <a:p>
            <a:pPr lvl="4"/>
            <a:r>
              <a:t>Body Level Five</a:t>
            </a:r>
          </a:p>
        </p:txBody>
      </p:sp>
      <p:sp>
        <p:nvSpPr>
          <p:cNvPr id="108" name="Slide Number"/>
          <p:cNvSpPr txBox="1"/>
          <p:nvPr>
            <p:ph type="sldNum" sz="quarter" idx="2"/>
          </p:nvPr>
        </p:nvSpPr>
        <p:spPr>
          <a:xfrm>
            <a:off x="4449876" y="6536531"/>
            <a:ext cx="239485" cy="232486"/>
          </a:xfrm>
          <a:prstGeom prst="rect">
            <a:avLst/>
          </a:prstGeom>
        </p:spPr>
        <p:txBody>
          <a:bodyPr lIns="35718" tIns="35718" rIns="35718" bIns="35718"/>
          <a:lstStyle>
            <a:lvl1pPr defTabSz="410765">
              <a:defRPr sz="1100">
                <a:latin typeface="Helvetica Neue Thin"/>
                <a:ea typeface="Helvetica Neue Thin"/>
                <a:cs typeface="Helvetica Neue Thin"/>
                <a:sym typeface="Helvetica Neue Thin"/>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115" name="Title Text"/>
          <p:cNvSpPr txBox="1"/>
          <p:nvPr>
            <p:ph type="title"/>
          </p:nvPr>
        </p:nvSpPr>
        <p:spPr>
          <a:xfrm>
            <a:off x="669726" y="312539"/>
            <a:ext cx="7804548" cy="1518047"/>
          </a:xfrm>
          <a:prstGeom prst="rect">
            <a:avLst/>
          </a:prstGeom>
        </p:spPr>
        <p:txBody>
          <a:bodyPr lIns="35718" tIns="35718" rIns="35718" bIns="35718"/>
          <a:lstStyle>
            <a:lvl1pPr defTabSz="410765">
              <a:lnSpc>
                <a:spcPts val="11600"/>
              </a:lnSpc>
              <a:defRPr>
                <a:uFillTx/>
              </a:defRPr>
            </a:lvl1pPr>
          </a:lstStyle>
          <a:p>
            <a:pPr/>
            <a:r>
              <a:t>Title Text</a:t>
            </a:r>
          </a:p>
        </p:txBody>
      </p:sp>
      <p:sp>
        <p:nvSpPr>
          <p:cNvPr id="116" name="Body Level One…"/>
          <p:cNvSpPr txBox="1"/>
          <p:nvPr>
            <p:ph type="body" idx="1"/>
          </p:nvPr>
        </p:nvSpPr>
        <p:spPr>
          <a:xfrm>
            <a:off x="669726" y="1830585"/>
            <a:ext cx="7804548" cy="4420197"/>
          </a:xfrm>
          <a:prstGeom prst="rect">
            <a:avLst/>
          </a:prstGeom>
        </p:spPr>
        <p:txBody>
          <a:bodyPr lIns="35718" tIns="35718" rIns="35718" bIns="35718"/>
          <a:lstStyle>
            <a:lvl1pPr marL="296333" indent="-296333" defTabSz="410765"/>
            <a:lvl2pPr marL="740833" indent="-296333" defTabSz="410765"/>
            <a:lvl3pPr marL="1185333" indent="-296333" defTabSz="410765"/>
            <a:lvl4pPr marL="1629833" indent="-296333" defTabSz="410765"/>
            <a:lvl5pPr marL="2074333" indent="-296333" defTabSz="410765"/>
          </a:lstStyle>
          <a:p>
            <a:pPr/>
            <a:r>
              <a:t>Body Level One</a:t>
            </a:r>
          </a:p>
          <a:p>
            <a:pPr lvl="1"/>
            <a:r>
              <a:t>Body Level Two</a:t>
            </a:r>
          </a:p>
          <a:p>
            <a:pPr lvl="2"/>
            <a:r>
              <a:t>Body Level Three</a:t>
            </a:r>
          </a:p>
          <a:p>
            <a:pPr lvl="3"/>
            <a:r>
              <a:t>Body Level Four</a:t>
            </a:r>
          </a:p>
          <a:p>
            <a:pPr lvl="4"/>
            <a:r>
              <a:t>Body Level Five</a:t>
            </a:r>
          </a:p>
        </p:txBody>
      </p:sp>
      <p:sp>
        <p:nvSpPr>
          <p:cNvPr id="117" name="Slide Number"/>
          <p:cNvSpPr txBox="1"/>
          <p:nvPr>
            <p:ph type="sldNum" sz="quarter" idx="2"/>
          </p:nvPr>
        </p:nvSpPr>
        <p:spPr>
          <a:xfrm>
            <a:off x="4440732" y="6505277"/>
            <a:ext cx="253607" cy="249238"/>
          </a:xfrm>
          <a:prstGeom prst="rect">
            <a:avLst/>
          </a:prstGeom>
        </p:spPr>
        <p:txBody>
          <a:bodyPr lIns="35718" tIns="35718" rIns="35718" bIns="35718"/>
          <a:lstStyle>
            <a:lvl1pPr defTabSz="410765"/>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124" name="Title Text"/>
          <p:cNvSpPr txBox="1"/>
          <p:nvPr>
            <p:ph type="title"/>
          </p:nvPr>
        </p:nvSpPr>
        <p:spPr>
          <a:prstGeom prst="rect">
            <a:avLst/>
          </a:prstGeom>
        </p:spPr>
        <p:txBody>
          <a:bodyPr/>
          <a:lstStyle/>
          <a:p>
            <a:pPr/>
            <a:r>
              <a:t>Title Text</a:t>
            </a:r>
          </a:p>
        </p:txBody>
      </p:sp>
      <p:sp>
        <p:nvSpPr>
          <p:cNvPr id="125" name="Body Level One…"/>
          <p:cNvSpPr txBox="1"/>
          <p:nvPr>
            <p:ph type="body" idx="1"/>
          </p:nvPr>
        </p:nvSpPr>
        <p:spPr>
          <a:prstGeom prst="rect">
            <a:avLst/>
          </a:prstGeom>
        </p:spPr>
        <p:txBody>
          <a:bodyPr/>
          <a:lstStyle>
            <a:lvl1pPr defTabSz="370331">
              <a:spcBef>
                <a:spcPts val="800"/>
              </a:spcBef>
              <a:tabLst>
                <a:tab pos="215900" algn="l"/>
              </a:tabLst>
              <a:defRPr>
                <a:uFill>
                  <a:solidFill>
                    <a:srgbClr val="000000"/>
                  </a:solidFill>
                </a:uFill>
                <a:latin typeface="Times New Roman"/>
                <a:ea typeface="Times New Roman"/>
                <a:cs typeface="Times New Roman"/>
                <a:sym typeface="Times New Roman"/>
              </a:defRPr>
            </a:lvl1pPr>
            <a:lvl2pPr defTabSz="370331">
              <a:spcBef>
                <a:spcPts val="800"/>
              </a:spcBef>
              <a:tabLst>
                <a:tab pos="215900" algn="l"/>
              </a:tabLst>
              <a:defRPr>
                <a:uFill>
                  <a:solidFill>
                    <a:srgbClr val="000000"/>
                  </a:solidFill>
                </a:uFill>
                <a:latin typeface="Times New Roman"/>
                <a:ea typeface="Times New Roman"/>
                <a:cs typeface="Times New Roman"/>
                <a:sym typeface="Times New Roman"/>
              </a:defRPr>
            </a:lvl2pPr>
            <a:lvl3pPr defTabSz="370331">
              <a:spcBef>
                <a:spcPts val="800"/>
              </a:spcBef>
              <a:tabLst>
                <a:tab pos="215900" algn="l"/>
              </a:tabLst>
              <a:defRPr>
                <a:uFill>
                  <a:solidFill>
                    <a:srgbClr val="000000"/>
                  </a:solidFill>
                </a:uFill>
                <a:latin typeface="Times New Roman"/>
                <a:ea typeface="Times New Roman"/>
                <a:cs typeface="Times New Roman"/>
                <a:sym typeface="Times New Roman"/>
              </a:defRPr>
            </a:lvl3pPr>
            <a:lvl4pPr defTabSz="370331">
              <a:spcBef>
                <a:spcPts val="800"/>
              </a:spcBef>
              <a:tabLst>
                <a:tab pos="215900" algn="l"/>
              </a:tabLst>
              <a:defRPr>
                <a:uFill>
                  <a:solidFill>
                    <a:srgbClr val="000000"/>
                  </a:solidFill>
                </a:uFill>
                <a:latin typeface="Times New Roman"/>
                <a:ea typeface="Times New Roman"/>
                <a:cs typeface="Times New Roman"/>
                <a:sym typeface="Times New Roman"/>
              </a:defRPr>
            </a:lvl4pPr>
            <a:lvl5pPr defTabSz="370331">
              <a:spcBef>
                <a:spcPts val="800"/>
              </a:spcBef>
              <a:tabLst>
                <a:tab pos="215900" algn="l"/>
              </a:tabLst>
              <a:defRPr>
                <a:uFill>
                  <a:solidFill>
                    <a:srgbClr val="000000"/>
                  </a:solidFill>
                </a:uFill>
                <a:latin typeface="Times New Roman"/>
                <a:ea typeface="Times New Roman"/>
                <a:cs typeface="Times New Roman"/>
                <a:sym typeface="Times New Roman"/>
              </a:defRPr>
            </a:lvl5pPr>
          </a:lstStyle>
          <a:p>
            <a:pPr/>
            <a:r>
              <a:t>Body Level One</a:t>
            </a:r>
          </a:p>
          <a:p>
            <a:pPr lvl="1"/>
            <a:r>
              <a:t>Body Level Two</a:t>
            </a:r>
          </a:p>
          <a:p>
            <a:pPr lvl="2"/>
            <a:r>
              <a:t>Body Level Three</a:t>
            </a:r>
          </a:p>
          <a:p>
            <a:pPr lvl="3"/>
            <a:r>
              <a:t>Body Level Four</a:t>
            </a:r>
          </a:p>
          <a:p>
            <a:pPr lvl="4"/>
            <a:r>
              <a:t>Body Level Five</a:t>
            </a:r>
          </a:p>
        </p:txBody>
      </p:sp>
      <p:sp>
        <p:nvSpPr>
          <p:cNvPr id="12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p:spTree>
      <p:nvGrpSpPr>
        <p:cNvPr id="1" name=""/>
        <p:cNvGrpSpPr/>
        <p:nvPr/>
      </p:nvGrpSpPr>
      <p:grpSpPr>
        <a:xfrm>
          <a:off x="0" y="0"/>
          <a:ext cx="0" cy="0"/>
          <a:chOff x="0" y="0"/>
          <a:chExt cx="0" cy="0"/>
        </a:xfrm>
      </p:grpSpPr>
      <p:sp>
        <p:nvSpPr>
          <p:cNvPr id="133" name="Author and Date"/>
          <p:cNvSpPr txBox="1"/>
          <p:nvPr>
            <p:ph type="body" sz="quarter" idx="21" hasCustomPrompt="1"/>
          </p:nvPr>
        </p:nvSpPr>
        <p:spPr>
          <a:xfrm>
            <a:off x="450502" y="5304698"/>
            <a:ext cx="8239127" cy="238868"/>
          </a:xfrm>
          <a:prstGeom prst="rect">
            <a:avLst/>
          </a:prstGeom>
          <a:ln w="3175"/>
        </p:spPr>
        <p:txBody>
          <a:bodyPr lIns="17144" tIns="17144" rIns="17144" bIns="17144" anchor="t"/>
          <a:lstStyle>
            <a:lvl1pPr marL="0" indent="0" defTabSz="338454">
              <a:spcBef>
                <a:spcPts val="0"/>
              </a:spcBef>
              <a:buSzTx/>
              <a:buNone/>
              <a:defRPr b="1" sz="1476">
                <a:latin typeface="Helvetica Neue"/>
                <a:ea typeface="Helvetica Neue"/>
                <a:cs typeface="Helvetica Neue"/>
                <a:sym typeface="Helvetica Neue"/>
              </a:defRPr>
            </a:lvl1pPr>
          </a:lstStyle>
          <a:p>
            <a:pPr/>
            <a:r>
              <a:t>Author and Date</a:t>
            </a:r>
          </a:p>
        </p:txBody>
      </p:sp>
      <p:sp>
        <p:nvSpPr>
          <p:cNvPr id="134" name="Presentation Title"/>
          <p:cNvSpPr txBox="1"/>
          <p:nvPr>
            <p:ph type="title" hasCustomPrompt="1"/>
          </p:nvPr>
        </p:nvSpPr>
        <p:spPr>
          <a:xfrm>
            <a:off x="452436" y="1822871"/>
            <a:ext cx="8239127" cy="1743076"/>
          </a:xfrm>
          <a:prstGeom prst="rect">
            <a:avLst/>
          </a:prstGeom>
        </p:spPr>
        <p:txBody>
          <a:bodyPr lIns="19050" tIns="19050" rIns="19050" bIns="19050" anchor="b"/>
          <a:lstStyle>
            <a:lvl1pPr algn="l" defTabSz="1219169">
              <a:lnSpc>
                <a:spcPct val="80000"/>
              </a:lnSpc>
              <a:defRPr spc="-116" sz="5800">
                <a:solidFill>
                  <a:srgbClr val="000000"/>
                </a:solidFill>
                <a:uFillTx/>
                <a:latin typeface="Helvetica Neue"/>
                <a:ea typeface="Helvetica Neue"/>
                <a:cs typeface="Helvetica Neue"/>
                <a:sym typeface="Helvetica Neue"/>
              </a:defRPr>
            </a:lvl1pPr>
          </a:lstStyle>
          <a:p>
            <a:pPr/>
            <a:r>
              <a:t>Presentation Title</a:t>
            </a:r>
          </a:p>
        </p:txBody>
      </p:sp>
      <p:sp>
        <p:nvSpPr>
          <p:cNvPr id="135" name="Body Level One…"/>
          <p:cNvSpPr txBox="1"/>
          <p:nvPr>
            <p:ph type="body" sz="quarter" idx="1" hasCustomPrompt="1"/>
          </p:nvPr>
        </p:nvSpPr>
        <p:spPr>
          <a:xfrm>
            <a:off x="450503" y="3565946"/>
            <a:ext cx="8239126" cy="714376"/>
          </a:xfrm>
          <a:prstGeom prst="rect">
            <a:avLst/>
          </a:prstGeom>
        </p:spPr>
        <p:txBody>
          <a:bodyPr lIns="19050" tIns="19050" rIns="19050" bIns="19050" anchor="t"/>
          <a:lstStyle>
            <a:lvl1pPr marL="0" indent="0" defTabSz="412750">
              <a:spcBef>
                <a:spcPts val="0"/>
              </a:spcBef>
              <a:buSzTx/>
              <a:buNone/>
              <a:defRPr b="1" sz="2600">
                <a:latin typeface="Helvetica Neue"/>
                <a:ea typeface="Helvetica Neue"/>
                <a:cs typeface="Helvetica Neue"/>
                <a:sym typeface="Helvetica Neue"/>
              </a:defRPr>
            </a:lvl1pPr>
            <a:lvl2pPr marL="0" indent="457200" defTabSz="412750">
              <a:spcBef>
                <a:spcPts val="0"/>
              </a:spcBef>
              <a:buSzTx/>
              <a:buNone/>
              <a:defRPr b="1" sz="2600">
                <a:latin typeface="Helvetica Neue"/>
                <a:ea typeface="Helvetica Neue"/>
                <a:cs typeface="Helvetica Neue"/>
                <a:sym typeface="Helvetica Neue"/>
              </a:defRPr>
            </a:lvl2pPr>
            <a:lvl3pPr marL="0" indent="914400" defTabSz="412750">
              <a:spcBef>
                <a:spcPts val="0"/>
              </a:spcBef>
              <a:buSzTx/>
              <a:buNone/>
              <a:defRPr b="1" sz="2600">
                <a:latin typeface="Helvetica Neue"/>
                <a:ea typeface="Helvetica Neue"/>
                <a:cs typeface="Helvetica Neue"/>
                <a:sym typeface="Helvetica Neue"/>
              </a:defRPr>
            </a:lvl3pPr>
            <a:lvl4pPr marL="0" indent="1371600" defTabSz="412750">
              <a:spcBef>
                <a:spcPts val="0"/>
              </a:spcBef>
              <a:buSzTx/>
              <a:buNone/>
              <a:defRPr b="1" sz="2600">
                <a:latin typeface="Helvetica Neue"/>
                <a:ea typeface="Helvetica Neue"/>
                <a:cs typeface="Helvetica Neue"/>
                <a:sym typeface="Helvetica Neue"/>
              </a:defRPr>
            </a:lvl4pPr>
            <a:lvl5pPr marL="0" indent="1828800" defTabSz="412750">
              <a:spcBef>
                <a:spcPts val="0"/>
              </a:spcBef>
              <a:buSzTx/>
              <a:buNone/>
              <a:defRPr b="1" sz="2600">
                <a:latin typeface="Helvetica Neue"/>
                <a:ea typeface="Helvetica Neue"/>
                <a:cs typeface="Helvetica Neue"/>
                <a:sym typeface="Helvetica Neue"/>
              </a:defRPr>
            </a:lvl5pPr>
          </a:lstStyle>
          <a:p>
            <a:pPr/>
            <a:r>
              <a:t>Presentation Subtitle</a:t>
            </a:r>
          </a:p>
          <a:p>
            <a:pPr lvl="1"/>
            <a:r>
              <a:t/>
            </a:r>
          </a:p>
          <a:p>
            <a:pPr lvl="2"/>
            <a:r>
              <a:t/>
            </a:r>
          </a:p>
          <a:p>
            <a:pPr lvl="3"/>
            <a:r>
              <a:t/>
            </a:r>
          </a:p>
          <a:p>
            <a:pPr lvl="4"/>
            <a:r>
              <a:t/>
            </a:r>
          </a:p>
        </p:txBody>
      </p:sp>
      <p:sp>
        <p:nvSpPr>
          <p:cNvPr id="136" name="Slide Number"/>
          <p:cNvSpPr txBox="1"/>
          <p:nvPr>
            <p:ph type="sldNum" sz="quarter" idx="2"/>
          </p:nvPr>
        </p:nvSpPr>
        <p:spPr>
          <a:xfrm>
            <a:off x="4480706" y="5728499"/>
            <a:ext cx="177902" cy="174601"/>
          </a:xfrm>
          <a:prstGeom prst="rect">
            <a:avLst/>
          </a:prstGeom>
        </p:spPr>
        <p:txBody>
          <a:bodyPr lIns="19050" tIns="19050" rIns="19050" bIns="19050" anchor="b"/>
          <a:lstStyle>
            <a:lvl1pPr defTabSz="292100">
              <a:defRPr sz="900">
                <a:latin typeface="Helvetica Neue"/>
                <a:ea typeface="Helvetica Neue"/>
                <a:cs typeface="Helvetica Neue"/>
                <a:sym typeface="Helvetica Neue"/>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143" name="Slide Title"/>
          <p:cNvSpPr txBox="1"/>
          <p:nvPr>
            <p:ph type="title" hasCustomPrompt="1"/>
          </p:nvPr>
        </p:nvSpPr>
        <p:spPr>
          <a:xfrm>
            <a:off x="452437" y="1262062"/>
            <a:ext cx="8239126" cy="537437"/>
          </a:xfrm>
          <a:prstGeom prst="rect">
            <a:avLst/>
          </a:prstGeom>
        </p:spPr>
        <p:txBody>
          <a:bodyPr lIns="19050" tIns="19050" rIns="19050" bIns="19050" anchor="t"/>
          <a:lstStyle>
            <a:lvl1pPr algn="l" defTabSz="1219169">
              <a:lnSpc>
                <a:spcPct val="80000"/>
              </a:lnSpc>
              <a:defRPr spc="-84" sz="4200">
                <a:solidFill>
                  <a:srgbClr val="000000"/>
                </a:solidFill>
                <a:uFillTx/>
                <a:latin typeface="Helvetica Neue"/>
                <a:ea typeface="Helvetica Neue"/>
                <a:cs typeface="Helvetica Neue"/>
                <a:sym typeface="Helvetica Neue"/>
              </a:defRPr>
            </a:lvl1pPr>
          </a:lstStyle>
          <a:p>
            <a:pPr/>
            <a:r>
              <a:t>Slide Title</a:t>
            </a:r>
          </a:p>
        </p:txBody>
      </p:sp>
      <p:sp>
        <p:nvSpPr>
          <p:cNvPr id="144" name="Slide Subtitle"/>
          <p:cNvSpPr txBox="1"/>
          <p:nvPr>
            <p:ph type="body" sz="quarter" idx="21" hasCustomPrompt="1"/>
          </p:nvPr>
        </p:nvSpPr>
        <p:spPr>
          <a:xfrm>
            <a:off x="452437" y="1747111"/>
            <a:ext cx="8239126" cy="350543"/>
          </a:xfrm>
          <a:prstGeom prst="rect">
            <a:avLst/>
          </a:prstGeom>
          <a:ln w="3175"/>
        </p:spPr>
        <p:txBody>
          <a:bodyPr lIns="17144" tIns="17144" rIns="17144" bIns="17144" anchor="t"/>
          <a:lstStyle>
            <a:lvl1pPr marL="0" indent="0" defTabSz="330200">
              <a:spcBef>
                <a:spcPts val="0"/>
              </a:spcBef>
              <a:buSzTx/>
              <a:buNone/>
              <a:defRPr b="1" sz="2080">
                <a:latin typeface="Helvetica Neue"/>
                <a:ea typeface="Helvetica Neue"/>
                <a:cs typeface="Helvetica Neue"/>
                <a:sym typeface="Helvetica Neue"/>
              </a:defRPr>
            </a:lvl1pPr>
          </a:lstStyle>
          <a:p>
            <a:pPr/>
            <a:r>
              <a:t>Slide Subtitle</a:t>
            </a:r>
          </a:p>
        </p:txBody>
      </p:sp>
      <p:sp>
        <p:nvSpPr>
          <p:cNvPr id="145" name="Body Level One…"/>
          <p:cNvSpPr txBox="1"/>
          <p:nvPr>
            <p:ph type="body" idx="1" hasCustomPrompt="1"/>
          </p:nvPr>
        </p:nvSpPr>
        <p:spPr>
          <a:xfrm>
            <a:off x="452437" y="2450439"/>
            <a:ext cx="8239126" cy="3096005"/>
          </a:xfrm>
          <a:prstGeom prst="rect">
            <a:avLst/>
          </a:prstGeom>
        </p:spPr>
        <p:txBody>
          <a:bodyPr lIns="19050" tIns="19050" rIns="19050" bIns="19050" anchor="t"/>
          <a:lstStyle>
            <a:lvl1pPr marL="304800" indent="-304800" defTabSz="1219169">
              <a:lnSpc>
                <a:spcPct val="90000"/>
              </a:lnSpc>
              <a:spcBef>
                <a:spcPts val="2200"/>
              </a:spcBef>
              <a:buSzPct val="123000"/>
              <a:defRPr>
                <a:latin typeface="Helvetica Neue"/>
                <a:ea typeface="Helvetica Neue"/>
                <a:cs typeface="Helvetica Neue"/>
                <a:sym typeface="Helvetica Neue"/>
              </a:defRPr>
            </a:lvl1pPr>
            <a:lvl2pPr marL="914400" indent="-304800" defTabSz="1219169">
              <a:lnSpc>
                <a:spcPct val="90000"/>
              </a:lnSpc>
              <a:spcBef>
                <a:spcPts val="2200"/>
              </a:spcBef>
              <a:buSzPct val="123000"/>
              <a:defRPr>
                <a:latin typeface="Helvetica Neue"/>
                <a:ea typeface="Helvetica Neue"/>
                <a:cs typeface="Helvetica Neue"/>
                <a:sym typeface="Helvetica Neue"/>
              </a:defRPr>
            </a:lvl2pPr>
            <a:lvl3pPr marL="1524000" indent="-304800" defTabSz="1219169">
              <a:lnSpc>
                <a:spcPct val="90000"/>
              </a:lnSpc>
              <a:spcBef>
                <a:spcPts val="2200"/>
              </a:spcBef>
              <a:buSzPct val="123000"/>
              <a:defRPr>
                <a:latin typeface="Helvetica Neue"/>
                <a:ea typeface="Helvetica Neue"/>
                <a:cs typeface="Helvetica Neue"/>
                <a:sym typeface="Helvetica Neue"/>
              </a:defRPr>
            </a:lvl3pPr>
            <a:lvl4pPr marL="2133600" indent="-304800" defTabSz="1219169">
              <a:lnSpc>
                <a:spcPct val="90000"/>
              </a:lnSpc>
              <a:spcBef>
                <a:spcPts val="2200"/>
              </a:spcBef>
              <a:buSzPct val="123000"/>
              <a:defRPr>
                <a:latin typeface="Helvetica Neue"/>
                <a:ea typeface="Helvetica Neue"/>
                <a:cs typeface="Helvetica Neue"/>
                <a:sym typeface="Helvetica Neue"/>
              </a:defRPr>
            </a:lvl4pPr>
            <a:lvl5pPr marL="2743200" indent="-304800" defTabSz="1219169">
              <a:lnSpc>
                <a:spcPct val="90000"/>
              </a:lnSpc>
              <a:spcBef>
                <a:spcPts val="2200"/>
              </a:spcBef>
              <a:buSzPct val="123000"/>
              <a:defRPr>
                <a:latin typeface="Helvetica Neue"/>
                <a:ea typeface="Helvetica Neue"/>
                <a:cs typeface="Helvetica Neue"/>
                <a:sym typeface="Helvetica Neue"/>
              </a:defRPr>
            </a:lvl5pPr>
          </a:lstStyle>
          <a:p>
            <a:pPr/>
            <a:r>
              <a:t>Slide bullet text</a:t>
            </a:r>
          </a:p>
          <a:p>
            <a:pPr lvl="1"/>
            <a:r>
              <a:t/>
            </a:r>
          </a:p>
          <a:p>
            <a:pPr lvl="2"/>
            <a:r>
              <a:t/>
            </a:r>
          </a:p>
          <a:p>
            <a:pPr lvl="3"/>
            <a:r>
              <a:t/>
            </a:r>
          </a:p>
          <a:p>
            <a:pPr lvl="4"/>
            <a:r>
              <a:t/>
            </a:r>
          </a:p>
        </p:txBody>
      </p:sp>
      <p:sp>
        <p:nvSpPr>
          <p:cNvPr id="146" name="Slide Number"/>
          <p:cNvSpPr txBox="1"/>
          <p:nvPr>
            <p:ph type="sldNum" sz="quarter" idx="2"/>
          </p:nvPr>
        </p:nvSpPr>
        <p:spPr>
          <a:xfrm>
            <a:off x="4480706" y="5728499"/>
            <a:ext cx="177902" cy="174601"/>
          </a:xfrm>
          <a:prstGeom prst="rect">
            <a:avLst/>
          </a:prstGeom>
        </p:spPr>
        <p:txBody>
          <a:bodyPr lIns="19050" tIns="19050" rIns="19050" bIns="19050" anchor="b"/>
          <a:lstStyle>
            <a:lvl1pPr defTabSz="292100">
              <a:defRPr sz="900">
                <a:latin typeface="Helvetica Neue"/>
                <a:ea typeface="Helvetica Neue"/>
                <a:cs typeface="Helvetica Neue"/>
                <a:sym typeface="Helvetica Neue"/>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18" name="Slide Number"/>
          <p:cNvSpPr txBox="1"/>
          <p:nvPr>
            <p:ph type="sldNum" sz="quarter" idx="2"/>
          </p:nvPr>
        </p:nvSpPr>
        <p:spPr>
          <a:xfrm>
            <a:off x="8428181" y="6404294"/>
            <a:ext cx="258620" cy="269237"/>
          </a:xfrm>
          <a:prstGeom prst="rect">
            <a:avLst/>
          </a:prstGeom>
        </p:spPr>
        <p:txBody>
          <a:bodyPr lIns="45718" tIns="45718" rIns="45718" bIns="45718" anchor="ctr"/>
          <a:lstStyle>
            <a:lvl1pPr algn="r" defTabSz="457200">
              <a:defRPr>
                <a:solidFill>
                  <a:srgbClr val="898989"/>
                </a:solidFill>
                <a:uFill>
                  <a:solidFill>
                    <a:srgbClr val="898989"/>
                  </a:solidFill>
                </a:u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25" name="Title Text"/>
          <p:cNvSpPr txBox="1"/>
          <p:nvPr>
            <p:ph type="title"/>
          </p:nvPr>
        </p:nvSpPr>
        <p:spPr>
          <a:prstGeom prst="rect">
            <a:avLst/>
          </a:prstGeom>
        </p:spPr>
        <p:txBody>
          <a:bodyPr/>
          <a:lstStyle/>
          <a:p>
            <a:pPr/>
            <a:r>
              <a:t>Title Text</a:t>
            </a:r>
          </a:p>
        </p:txBody>
      </p:sp>
      <p:sp>
        <p:nvSpPr>
          <p:cNvPr id="26"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2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34" name="Title Text"/>
          <p:cNvSpPr txBox="1"/>
          <p:nvPr>
            <p:ph type="title"/>
          </p:nvPr>
        </p:nvSpPr>
        <p:spPr>
          <a:xfrm>
            <a:off x="669725" y="312538"/>
            <a:ext cx="7804549" cy="1518048"/>
          </a:xfrm>
          <a:prstGeom prst="rect">
            <a:avLst/>
          </a:prstGeom>
        </p:spPr>
        <p:txBody>
          <a:bodyPr lIns="35717" tIns="35717" rIns="35717" bIns="35717"/>
          <a:lstStyle>
            <a:lvl1pPr>
              <a:defRPr sz="5600">
                <a:solidFill>
                  <a:srgbClr val="000080"/>
                </a:solidFill>
                <a:latin typeface="Calibri"/>
                <a:ea typeface="Calibri"/>
                <a:cs typeface="Calibri"/>
                <a:sym typeface="Calibri"/>
              </a:defRPr>
            </a:lvl1pPr>
          </a:lstStyle>
          <a:p>
            <a:pPr/>
            <a:r>
              <a:t>Title Text</a:t>
            </a:r>
          </a:p>
        </p:txBody>
      </p:sp>
      <p:sp>
        <p:nvSpPr>
          <p:cNvPr id="35" name="Body Level One…"/>
          <p:cNvSpPr txBox="1"/>
          <p:nvPr>
            <p:ph type="body" idx="1"/>
          </p:nvPr>
        </p:nvSpPr>
        <p:spPr>
          <a:xfrm>
            <a:off x="669725" y="1830584"/>
            <a:ext cx="7804549" cy="4420198"/>
          </a:xfrm>
          <a:prstGeom prst="rect">
            <a:avLst/>
          </a:prstGeom>
        </p:spPr>
        <p:txBody>
          <a:bodyPr lIns="35717" tIns="35717" rIns="35717" bIns="35717"/>
          <a:lstStyle>
            <a:lvl1pPr defTabSz="410764"/>
            <a:lvl2pPr marL="740832" indent="-296332" defTabSz="410764"/>
            <a:lvl3pPr marL="1185332" indent="-296332" defTabSz="410764"/>
            <a:lvl4pPr indent="-296332" defTabSz="410764"/>
            <a:lvl5pPr defTabSz="410764"/>
          </a:lstStyle>
          <a:p>
            <a:pPr/>
            <a:r>
              <a:t>Body Level One</a:t>
            </a:r>
          </a:p>
          <a:p>
            <a:pPr lvl="1"/>
            <a:r>
              <a:t>Body Level Two</a:t>
            </a:r>
          </a:p>
          <a:p>
            <a:pPr lvl="2"/>
            <a:r>
              <a:t>Body Level Three</a:t>
            </a:r>
          </a:p>
          <a:p>
            <a:pPr lvl="3"/>
            <a:r>
              <a:t>Body Level Four</a:t>
            </a:r>
          </a:p>
          <a:p>
            <a:pPr lvl="4"/>
            <a:r>
              <a:t>Body Level Five</a:t>
            </a:r>
          </a:p>
        </p:txBody>
      </p:sp>
      <p:sp>
        <p:nvSpPr>
          <p:cNvPr id="36" name="Slide Number"/>
          <p:cNvSpPr txBox="1"/>
          <p:nvPr>
            <p:ph type="sldNum" sz="quarter" idx="2"/>
          </p:nvPr>
        </p:nvSpPr>
        <p:spPr>
          <a:xfrm>
            <a:off x="4440733" y="6505277"/>
            <a:ext cx="253605" cy="249237"/>
          </a:xfrm>
          <a:prstGeom prst="rect">
            <a:avLst/>
          </a:prstGeom>
        </p:spPr>
        <p:txBody>
          <a:bodyPr lIns="35717" tIns="35717" rIns="35717" bIns="35717"/>
          <a:lstStyle>
            <a:lvl1pPr defTabSz="410764"/>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Subtitle">
    <p:spTree>
      <p:nvGrpSpPr>
        <p:cNvPr id="1" name=""/>
        <p:cNvGrpSpPr/>
        <p:nvPr/>
      </p:nvGrpSpPr>
      <p:grpSpPr>
        <a:xfrm>
          <a:off x="0" y="0"/>
          <a:ext cx="0" cy="0"/>
          <a:chOff x="0" y="0"/>
          <a:chExt cx="0" cy="0"/>
        </a:xfrm>
      </p:grpSpPr>
      <p:sp>
        <p:nvSpPr>
          <p:cNvPr id="43" name="Title Text"/>
          <p:cNvSpPr txBox="1"/>
          <p:nvPr>
            <p:ph type="title"/>
          </p:nvPr>
        </p:nvSpPr>
        <p:spPr>
          <a:xfrm>
            <a:off x="892967" y="1151929"/>
            <a:ext cx="7358066" cy="2321720"/>
          </a:xfrm>
          <a:prstGeom prst="rect">
            <a:avLst/>
          </a:prstGeom>
        </p:spPr>
        <p:txBody>
          <a:bodyPr lIns="35717" tIns="35717" rIns="35717" bIns="35717" anchor="b"/>
          <a:lstStyle>
            <a:lvl1pPr defTabSz="410764">
              <a:defRPr>
                <a:solidFill>
                  <a:srgbClr val="000080"/>
                </a:solidFill>
                <a:uFillTx/>
              </a:defRPr>
            </a:lvl1pPr>
          </a:lstStyle>
          <a:p>
            <a:pPr/>
            <a:r>
              <a:t>Title Text</a:t>
            </a:r>
          </a:p>
        </p:txBody>
      </p:sp>
      <p:sp>
        <p:nvSpPr>
          <p:cNvPr id="44" name="Body Level One…"/>
          <p:cNvSpPr txBox="1"/>
          <p:nvPr>
            <p:ph type="body" sz="quarter" idx="1"/>
          </p:nvPr>
        </p:nvSpPr>
        <p:spPr>
          <a:xfrm>
            <a:off x="892967" y="3536155"/>
            <a:ext cx="7358066" cy="794744"/>
          </a:xfrm>
          <a:prstGeom prst="rect">
            <a:avLst/>
          </a:prstGeom>
        </p:spPr>
        <p:txBody>
          <a:bodyPr lIns="35717" tIns="35717" rIns="35717" bIns="35717" anchor="t"/>
          <a:lstStyle>
            <a:lvl1pPr marL="0" indent="0" defTabSz="410764">
              <a:spcBef>
                <a:spcPts val="600"/>
              </a:spcBef>
              <a:buSzTx/>
              <a:buNone/>
              <a:defRPr>
                <a:latin typeface="Times New Roman"/>
                <a:ea typeface="Times New Roman"/>
                <a:cs typeface="Times New Roman"/>
                <a:sym typeface="Times New Roman"/>
              </a:defRPr>
            </a:lvl1pPr>
            <a:lvl2pPr marL="0" indent="0" defTabSz="410764">
              <a:spcBef>
                <a:spcPts val="600"/>
              </a:spcBef>
              <a:buSzTx/>
              <a:buNone/>
              <a:defRPr>
                <a:latin typeface="Times New Roman"/>
                <a:ea typeface="Times New Roman"/>
                <a:cs typeface="Times New Roman"/>
                <a:sym typeface="Times New Roman"/>
              </a:defRPr>
            </a:lvl2pPr>
            <a:lvl3pPr marL="0" indent="0" defTabSz="410764">
              <a:spcBef>
                <a:spcPts val="600"/>
              </a:spcBef>
              <a:buSzTx/>
              <a:buNone/>
              <a:defRPr>
                <a:latin typeface="Times New Roman"/>
                <a:ea typeface="Times New Roman"/>
                <a:cs typeface="Times New Roman"/>
                <a:sym typeface="Times New Roman"/>
              </a:defRPr>
            </a:lvl3pPr>
            <a:lvl4pPr marL="0" indent="0" defTabSz="410764">
              <a:spcBef>
                <a:spcPts val="600"/>
              </a:spcBef>
              <a:buSzTx/>
              <a:buNone/>
              <a:defRPr>
                <a:latin typeface="Times New Roman"/>
                <a:ea typeface="Times New Roman"/>
                <a:cs typeface="Times New Roman"/>
                <a:sym typeface="Times New Roman"/>
              </a:defRPr>
            </a:lvl4pPr>
            <a:lvl5pPr marL="0" indent="0" defTabSz="410764">
              <a:spcBef>
                <a:spcPts val="600"/>
              </a:spcBef>
              <a:buSzTx/>
              <a:buNone/>
              <a:defRPr>
                <a:latin typeface="Times New Roman"/>
                <a:ea typeface="Times New Roman"/>
                <a:cs typeface="Times New Roman"/>
                <a:sym typeface="Times New Roman"/>
              </a:defRPr>
            </a:lvl5pPr>
          </a:lstStyle>
          <a:p>
            <a:pPr/>
            <a:r>
              <a:t>Body Level One</a:t>
            </a:r>
          </a:p>
          <a:p>
            <a:pPr lvl="1"/>
            <a:r>
              <a:t>Body Level Two</a:t>
            </a:r>
          </a:p>
          <a:p>
            <a:pPr lvl="2"/>
            <a:r>
              <a:t>Body Level Three</a:t>
            </a:r>
          </a:p>
          <a:p>
            <a:pPr lvl="3"/>
            <a:r>
              <a:t>Body Level Four</a:t>
            </a:r>
          </a:p>
          <a:p>
            <a:pPr lvl="4"/>
            <a:r>
              <a:t>Body Level Five</a:t>
            </a:r>
          </a:p>
        </p:txBody>
      </p:sp>
      <p:sp>
        <p:nvSpPr>
          <p:cNvPr id="45" name="Slide Number"/>
          <p:cNvSpPr txBox="1"/>
          <p:nvPr>
            <p:ph type="sldNum" sz="quarter" idx="2"/>
          </p:nvPr>
        </p:nvSpPr>
        <p:spPr>
          <a:xfrm>
            <a:off x="4440733" y="6505277"/>
            <a:ext cx="253605" cy="249237"/>
          </a:xfrm>
          <a:prstGeom prst="rect">
            <a:avLst/>
          </a:prstGeom>
        </p:spPr>
        <p:txBody>
          <a:bodyPr lIns="35717" tIns="35717" rIns="35717" bIns="35717"/>
          <a:lstStyle>
            <a:lvl1pPr defTabSz="410764"/>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52" name="Title Text"/>
          <p:cNvSpPr txBox="1"/>
          <p:nvPr>
            <p:ph type="title"/>
          </p:nvPr>
        </p:nvSpPr>
        <p:spPr>
          <a:xfrm>
            <a:off x="669725" y="312538"/>
            <a:ext cx="7804549" cy="1518048"/>
          </a:xfrm>
          <a:prstGeom prst="rect">
            <a:avLst/>
          </a:prstGeom>
        </p:spPr>
        <p:txBody>
          <a:bodyPr lIns="35717" tIns="35717" rIns="35717" bIns="35717"/>
          <a:lstStyle>
            <a:lvl1pPr defTabSz="410764">
              <a:defRPr>
                <a:solidFill>
                  <a:srgbClr val="000080"/>
                </a:solidFill>
                <a:uFillTx/>
              </a:defRPr>
            </a:lvl1pPr>
          </a:lstStyle>
          <a:p>
            <a:pPr/>
            <a:r>
              <a:t>Title Text</a:t>
            </a:r>
          </a:p>
        </p:txBody>
      </p:sp>
      <p:sp>
        <p:nvSpPr>
          <p:cNvPr id="53" name="Body Level One…"/>
          <p:cNvSpPr txBox="1"/>
          <p:nvPr>
            <p:ph type="body" idx="1"/>
          </p:nvPr>
        </p:nvSpPr>
        <p:spPr>
          <a:xfrm>
            <a:off x="669725" y="1830584"/>
            <a:ext cx="7804549" cy="4420198"/>
          </a:xfrm>
          <a:prstGeom prst="rect">
            <a:avLst/>
          </a:prstGeom>
        </p:spPr>
        <p:txBody>
          <a:bodyPr lIns="35717" tIns="35717" rIns="35717" bIns="35717"/>
          <a:lstStyle>
            <a:lvl1pPr defTabSz="410764"/>
            <a:lvl2pPr marL="740832" indent="-296332" defTabSz="410764"/>
            <a:lvl3pPr marL="1185332" indent="-296332" defTabSz="410764"/>
            <a:lvl4pPr indent="-296332" defTabSz="410764"/>
            <a:lvl5pPr defTabSz="410764"/>
          </a:lstStyle>
          <a:p>
            <a:pPr/>
            <a:r>
              <a:t>Body Level One</a:t>
            </a:r>
          </a:p>
          <a:p>
            <a:pPr lvl="1"/>
            <a:r>
              <a:t>Body Level Two</a:t>
            </a:r>
          </a:p>
          <a:p>
            <a:pPr lvl="2"/>
            <a:r>
              <a:t>Body Level Three</a:t>
            </a:r>
          </a:p>
          <a:p>
            <a:pPr lvl="3"/>
            <a:r>
              <a:t>Body Level Four</a:t>
            </a:r>
          </a:p>
          <a:p>
            <a:pPr lvl="4"/>
            <a:r>
              <a:t>Body Level Five</a:t>
            </a:r>
          </a:p>
        </p:txBody>
      </p:sp>
      <p:sp>
        <p:nvSpPr>
          <p:cNvPr id="54" name="Slide Number"/>
          <p:cNvSpPr txBox="1"/>
          <p:nvPr>
            <p:ph type="sldNum" sz="quarter" idx="2"/>
          </p:nvPr>
        </p:nvSpPr>
        <p:spPr>
          <a:xfrm>
            <a:off x="4440733" y="6505277"/>
            <a:ext cx="253605" cy="249237"/>
          </a:xfrm>
          <a:prstGeom prst="rect">
            <a:avLst/>
          </a:prstGeom>
        </p:spPr>
        <p:txBody>
          <a:bodyPr lIns="35717" tIns="35717" rIns="35717" bIns="35717"/>
          <a:lstStyle>
            <a:lvl1pPr defTabSz="410764"/>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61" name="Title Text"/>
          <p:cNvSpPr txBox="1"/>
          <p:nvPr>
            <p:ph type="title"/>
          </p:nvPr>
        </p:nvSpPr>
        <p:spPr>
          <a:xfrm>
            <a:off x="685798" y="380999"/>
            <a:ext cx="7772402" cy="1600201"/>
          </a:xfrm>
          <a:prstGeom prst="rect">
            <a:avLst/>
          </a:prstGeom>
        </p:spPr>
        <p:txBody>
          <a:bodyPr lIns="45718" tIns="45718" rIns="45718" bIns="45718"/>
          <a:lstStyle>
            <a:lvl1pPr defTabSz="914400">
              <a:defRPr b="0" sz="4200">
                <a:solidFill>
                  <a:srgbClr val="000000"/>
                </a:solidFill>
                <a:uFillTx/>
                <a:latin typeface="Times Roman"/>
                <a:ea typeface="Times Roman"/>
                <a:cs typeface="Times Roman"/>
                <a:sym typeface="Times Roman"/>
              </a:defRPr>
            </a:lvl1pPr>
          </a:lstStyle>
          <a:p>
            <a:pPr/>
            <a:r>
              <a:t>Title Text</a:t>
            </a:r>
          </a:p>
        </p:txBody>
      </p:sp>
      <p:sp>
        <p:nvSpPr>
          <p:cNvPr id="62" name="Body Level One…"/>
          <p:cNvSpPr txBox="1"/>
          <p:nvPr>
            <p:ph type="body" idx="1"/>
          </p:nvPr>
        </p:nvSpPr>
        <p:spPr>
          <a:xfrm>
            <a:off x="685798" y="1981200"/>
            <a:ext cx="7772402" cy="4876802"/>
          </a:xfrm>
          <a:prstGeom prst="rect">
            <a:avLst/>
          </a:prstGeom>
        </p:spPr>
        <p:txBody>
          <a:bodyPr lIns="45718" tIns="45718" rIns="45718" bIns="45718" anchor="t"/>
          <a:lstStyle>
            <a:lvl1pPr marL="321467" indent="-321467" defTabSz="914400">
              <a:spcBef>
                <a:spcPts val="700"/>
              </a:spcBef>
              <a:buSzPct val="100000"/>
              <a:buChar char="»"/>
              <a:defRPr sz="3000">
                <a:latin typeface="Times Roman"/>
                <a:ea typeface="Times Roman"/>
                <a:cs typeface="Times Roman"/>
                <a:sym typeface="Times Roman"/>
              </a:defRPr>
            </a:lvl1pPr>
            <a:lvl2pPr marL="763359" indent="-306159" defTabSz="914400">
              <a:spcBef>
                <a:spcPts val="700"/>
              </a:spcBef>
              <a:buSzPct val="100000"/>
              <a:buChar char="–"/>
              <a:defRPr sz="3000">
                <a:latin typeface="Times Roman"/>
                <a:ea typeface="Times Roman"/>
                <a:cs typeface="Times Roman"/>
                <a:sym typeface="Times Roman"/>
              </a:defRPr>
            </a:lvl2pPr>
            <a:lvl3pPr marL="1200150" indent="-285750" defTabSz="914400">
              <a:spcBef>
                <a:spcPts val="700"/>
              </a:spcBef>
              <a:buSzPct val="100000"/>
              <a:defRPr sz="3000">
                <a:latin typeface="Times Roman"/>
                <a:ea typeface="Times Roman"/>
                <a:cs typeface="Times Roman"/>
                <a:sym typeface="Times Roman"/>
              </a:defRPr>
            </a:lvl3pPr>
            <a:lvl4pPr marL="1714500" indent="-342900" defTabSz="914400">
              <a:spcBef>
                <a:spcPts val="700"/>
              </a:spcBef>
              <a:buSzPct val="100000"/>
              <a:buChar char="–"/>
              <a:defRPr sz="3000">
                <a:latin typeface="Times Roman"/>
                <a:ea typeface="Times Roman"/>
                <a:cs typeface="Times Roman"/>
                <a:sym typeface="Times Roman"/>
              </a:defRPr>
            </a:lvl4pPr>
            <a:lvl5pPr marL="2209800" indent="-381000" defTabSz="914400">
              <a:spcBef>
                <a:spcPts val="700"/>
              </a:spcBef>
              <a:buSzPct val="100000"/>
              <a:buChar char="»"/>
              <a:defRPr sz="3000">
                <a:latin typeface="Times Roman"/>
                <a:ea typeface="Times Roman"/>
                <a:cs typeface="Times Roman"/>
                <a:sym typeface="Times Roman"/>
              </a:defRPr>
            </a:lvl5pPr>
          </a:lstStyle>
          <a:p>
            <a:pPr/>
            <a:r>
              <a:t>Body Level One</a:t>
            </a:r>
          </a:p>
          <a:p>
            <a:pPr lvl="1"/>
            <a:r>
              <a:t>Body Level Two</a:t>
            </a:r>
          </a:p>
          <a:p>
            <a:pPr lvl="2"/>
            <a:r>
              <a:t>Body Level Three</a:t>
            </a:r>
          </a:p>
          <a:p>
            <a:pPr lvl="3"/>
            <a:r>
              <a:t>Body Level Four</a:t>
            </a:r>
          </a:p>
          <a:p>
            <a:pPr lvl="4"/>
            <a:r>
              <a:t>Body Level Five</a:t>
            </a:r>
          </a:p>
        </p:txBody>
      </p:sp>
      <p:sp>
        <p:nvSpPr>
          <p:cNvPr id="63" name="Slide Number"/>
          <p:cNvSpPr txBox="1"/>
          <p:nvPr>
            <p:ph type="sldNum" sz="quarter" idx="2"/>
          </p:nvPr>
        </p:nvSpPr>
        <p:spPr>
          <a:xfrm>
            <a:off x="8201661" y="6248400"/>
            <a:ext cx="256539" cy="269238"/>
          </a:xfrm>
          <a:prstGeom prst="rect">
            <a:avLst/>
          </a:prstGeom>
        </p:spPr>
        <p:txBody>
          <a:bodyPr lIns="45718" tIns="45718" rIns="45718" bIns="45718"/>
          <a:lstStyle>
            <a:lvl1pPr algn="r" defTabSz="914400">
              <a:defRPr>
                <a:latin typeface="Times Roman"/>
                <a:ea typeface="Times Roman"/>
                <a:cs typeface="Times Roman"/>
                <a:sym typeface="Times Roman"/>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70" name="Title Text"/>
          <p:cNvSpPr txBox="1"/>
          <p:nvPr>
            <p:ph type="title"/>
          </p:nvPr>
        </p:nvSpPr>
        <p:spPr>
          <a:xfrm>
            <a:off x="669725" y="312537"/>
            <a:ext cx="7804549" cy="1518050"/>
          </a:xfrm>
          <a:prstGeom prst="rect">
            <a:avLst/>
          </a:prstGeom>
        </p:spPr>
        <p:txBody>
          <a:bodyPr lIns="35717" tIns="35717" rIns="35717" bIns="35717"/>
          <a:lstStyle>
            <a:lvl1pPr defTabSz="410764">
              <a:defRPr b="0" sz="5400">
                <a:solidFill>
                  <a:srgbClr val="000000"/>
                </a:solidFill>
                <a:uFillTx/>
                <a:latin typeface="Helvetica Light"/>
                <a:ea typeface="Helvetica Light"/>
                <a:cs typeface="Helvetica Light"/>
                <a:sym typeface="Helvetica Light"/>
              </a:defRPr>
            </a:lvl1pPr>
          </a:lstStyle>
          <a:p>
            <a:pPr/>
            <a:r>
              <a:t>Title Text</a:t>
            </a:r>
          </a:p>
        </p:txBody>
      </p:sp>
      <p:sp>
        <p:nvSpPr>
          <p:cNvPr id="71" name="Body Level One…"/>
          <p:cNvSpPr txBox="1"/>
          <p:nvPr>
            <p:ph type="body" idx="1"/>
          </p:nvPr>
        </p:nvSpPr>
        <p:spPr>
          <a:xfrm>
            <a:off x="669725" y="1830584"/>
            <a:ext cx="7804549" cy="4420198"/>
          </a:xfrm>
          <a:prstGeom prst="rect">
            <a:avLst/>
          </a:prstGeom>
        </p:spPr>
        <p:txBody>
          <a:bodyPr lIns="35717" tIns="35717" rIns="35717" bIns="35717"/>
          <a:lstStyle>
            <a:lvl1pPr marL="271637" indent="-271637" defTabSz="410764">
              <a:defRPr sz="2200"/>
            </a:lvl1pPr>
            <a:lvl2pPr marL="716138" indent="-271638" defTabSz="410764">
              <a:defRPr sz="2200"/>
            </a:lvl2pPr>
            <a:lvl3pPr marL="1160637" indent="-271637" defTabSz="410764">
              <a:defRPr sz="2200"/>
            </a:lvl3pPr>
            <a:lvl4pPr marL="1605137" indent="-271637" defTabSz="410764">
              <a:defRPr sz="2200"/>
            </a:lvl4pPr>
            <a:lvl5pPr marL="2049638" indent="-271638" defTabSz="410764">
              <a:defRPr sz="2200"/>
            </a:lvl5pPr>
          </a:lstStyle>
          <a:p>
            <a:pPr/>
            <a:r>
              <a:t>Body Level One</a:t>
            </a:r>
          </a:p>
          <a:p>
            <a:pPr lvl="1"/>
            <a:r>
              <a:t>Body Level Two</a:t>
            </a:r>
          </a:p>
          <a:p>
            <a:pPr lvl="2"/>
            <a:r>
              <a:t>Body Level Three</a:t>
            </a:r>
          </a:p>
          <a:p>
            <a:pPr lvl="3"/>
            <a:r>
              <a:t>Body Level Four</a:t>
            </a:r>
          </a:p>
          <a:p>
            <a:pPr lvl="4"/>
            <a:r>
              <a:t>Body Level Five</a:t>
            </a:r>
          </a:p>
        </p:txBody>
      </p:sp>
      <p:sp>
        <p:nvSpPr>
          <p:cNvPr id="72" name="Slide Number"/>
          <p:cNvSpPr txBox="1"/>
          <p:nvPr>
            <p:ph type="sldNum" sz="quarter" idx="2"/>
          </p:nvPr>
        </p:nvSpPr>
        <p:spPr>
          <a:xfrm>
            <a:off x="4447793" y="6505277"/>
            <a:ext cx="239484" cy="236537"/>
          </a:xfrm>
          <a:prstGeom prst="rect">
            <a:avLst/>
          </a:prstGeom>
        </p:spPr>
        <p:txBody>
          <a:bodyPr lIns="35717" tIns="35717" rIns="35717" bIns="35717"/>
          <a:lstStyle>
            <a:lvl1pPr defTabSz="410764">
              <a:defRPr sz="1100"/>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79" name="Title Text"/>
          <p:cNvSpPr txBox="1"/>
          <p:nvPr>
            <p:ph type="title"/>
          </p:nvPr>
        </p:nvSpPr>
        <p:spPr>
          <a:xfrm>
            <a:off x="669725" y="312538"/>
            <a:ext cx="7804549" cy="1518048"/>
          </a:xfrm>
          <a:prstGeom prst="rect">
            <a:avLst/>
          </a:prstGeom>
        </p:spPr>
        <p:txBody>
          <a:bodyPr lIns="35717" tIns="35717" rIns="35717" bIns="35717"/>
          <a:lstStyle>
            <a:lvl1pPr defTabSz="410764">
              <a:defRPr>
                <a:solidFill>
                  <a:srgbClr val="000080"/>
                </a:solidFill>
                <a:uFillTx/>
              </a:defRPr>
            </a:lvl1pPr>
          </a:lstStyle>
          <a:p>
            <a:pPr/>
            <a:r>
              <a:t>Title Text</a:t>
            </a:r>
          </a:p>
        </p:txBody>
      </p:sp>
      <p:sp>
        <p:nvSpPr>
          <p:cNvPr id="80" name="Body Level One…"/>
          <p:cNvSpPr txBox="1"/>
          <p:nvPr>
            <p:ph type="body" idx="1"/>
          </p:nvPr>
        </p:nvSpPr>
        <p:spPr>
          <a:xfrm>
            <a:off x="669725" y="1830584"/>
            <a:ext cx="7804549" cy="4420198"/>
          </a:xfrm>
          <a:prstGeom prst="rect">
            <a:avLst/>
          </a:prstGeom>
        </p:spPr>
        <p:txBody>
          <a:bodyPr lIns="35717" tIns="35717" rIns="35717" bIns="35717"/>
          <a:lstStyle>
            <a:lvl1pPr defTabSz="410764"/>
            <a:lvl2pPr marL="740832" indent="-296332" defTabSz="410764"/>
            <a:lvl3pPr marL="1185332" indent="-296332" defTabSz="410764"/>
            <a:lvl4pPr indent="-296332" defTabSz="410764"/>
            <a:lvl5pPr defTabSz="410764"/>
          </a:lstStyle>
          <a:p>
            <a:pPr/>
            <a:r>
              <a:t>Body Level One</a:t>
            </a:r>
          </a:p>
          <a:p>
            <a:pPr lvl="1"/>
            <a:r>
              <a:t>Body Level Two</a:t>
            </a:r>
          </a:p>
          <a:p>
            <a:pPr lvl="2"/>
            <a:r>
              <a:t>Body Level Three</a:t>
            </a:r>
          </a:p>
          <a:p>
            <a:pPr lvl="3"/>
            <a:r>
              <a:t>Body Level Four</a:t>
            </a:r>
          </a:p>
          <a:p>
            <a:pPr lvl="4"/>
            <a:r>
              <a:t>Body Level Five</a:t>
            </a:r>
          </a:p>
        </p:txBody>
      </p:sp>
      <p:sp>
        <p:nvSpPr>
          <p:cNvPr id="81" name="Slide Number"/>
          <p:cNvSpPr txBox="1"/>
          <p:nvPr>
            <p:ph type="sldNum" sz="quarter" idx="2"/>
          </p:nvPr>
        </p:nvSpPr>
        <p:spPr>
          <a:xfrm>
            <a:off x="4440733" y="6505277"/>
            <a:ext cx="253605" cy="249237"/>
          </a:xfrm>
          <a:prstGeom prst="rect">
            <a:avLst/>
          </a:prstGeom>
        </p:spPr>
        <p:txBody>
          <a:bodyPr lIns="35717" tIns="35717" rIns="35717" bIns="35717"/>
          <a:lstStyle>
            <a:lvl1pPr defTabSz="410764"/>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 Id="rId17"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Title Text"/>
          <p:cNvSpPr txBox="1"/>
          <p:nvPr>
            <p:ph type="title"/>
          </p:nvPr>
        </p:nvSpPr>
        <p:spPr>
          <a:xfrm>
            <a:off x="669725" y="312537"/>
            <a:ext cx="7804550" cy="1518050"/>
          </a:xfrm>
          <a:prstGeom prst="rect">
            <a:avLst/>
          </a:prstGeom>
          <a:ln w="12700">
            <a:miter lim="400000"/>
          </a:ln>
          <a:extLst>
            <a:ext uri="{C572A759-6A51-4108-AA02-DFA0A04FC94B}">
              <ma14:wrappingTextBoxFlag xmlns:ma14="http://schemas.microsoft.com/office/mac/drawingml/2011/main" val="1"/>
            </a:ext>
          </a:extLst>
        </p:spPr>
        <p:txBody>
          <a:bodyPr lIns="35716" tIns="35716" rIns="35716" bIns="35716" anchor="ctr">
            <a:normAutofit fontScale="100000" lnSpcReduction="0"/>
          </a:bodyPr>
          <a:lstStyle/>
          <a:p>
            <a:pPr/>
            <a:r>
              <a:t>Title Text</a:t>
            </a:r>
          </a:p>
        </p:txBody>
      </p:sp>
      <p:sp>
        <p:nvSpPr>
          <p:cNvPr id="3" name="Body Level One…"/>
          <p:cNvSpPr txBox="1"/>
          <p:nvPr>
            <p:ph type="body" idx="1"/>
          </p:nvPr>
        </p:nvSpPr>
        <p:spPr>
          <a:xfrm>
            <a:off x="669725" y="1830583"/>
            <a:ext cx="7804550" cy="4420200"/>
          </a:xfrm>
          <a:prstGeom prst="rect">
            <a:avLst/>
          </a:prstGeom>
          <a:ln w="12700">
            <a:miter lim="400000"/>
          </a:ln>
          <a:extLst>
            <a:ext uri="{C572A759-6A51-4108-AA02-DFA0A04FC94B}">
              <ma14:wrappingTextBoxFlag xmlns:ma14="http://schemas.microsoft.com/office/mac/drawingml/2011/main" val="1"/>
            </a:ext>
          </a:extLst>
        </p:spPr>
        <p:txBody>
          <a:bodyPr lIns="35716" tIns="35716" rIns="35716" bIns="35716" anchor="ct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4440733" y="6505277"/>
            <a:ext cx="253604" cy="249235"/>
          </a:xfrm>
          <a:prstGeom prst="rect">
            <a:avLst/>
          </a:prstGeom>
          <a:ln w="12700">
            <a:miter lim="400000"/>
          </a:ln>
        </p:spPr>
        <p:txBody>
          <a:bodyPr wrap="none" lIns="35716" tIns="35716" rIns="35716" bIns="35716">
            <a:spAutoFit/>
          </a:bodyPr>
          <a:lstStyle>
            <a:lvl1pPr algn="ctr" defTabSz="410763">
              <a:spcBef>
                <a:spcPts val="0"/>
              </a:spcBef>
              <a:defRPr b="0" sz="1200">
                <a:uFillTx/>
                <a:latin typeface="Helvetica Light"/>
                <a:ea typeface="Helvetica Light"/>
                <a:cs typeface="Helvetica Light"/>
                <a:sym typeface="Helvetica Light"/>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Lst>
  <p:transition xmlns:p14="http://schemas.microsoft.com/office/powerpoint/2010/main" spd="med" advClick="1"/>
  <p:txStyles>
    <p:titleStyle>
      <a:lvl1pPr marL="0" marR="0" indent="0" algn="ctr" defTabSz="457200" rtl="0" latinLnBrk="0">
        <a:lnSpc>
          <a:spcPct val="100000"/>
        </a:lnSpc>
        <a:spcBef>
          <a:spcPts val="0"/>
        </a:spcBef>
        <a:spcAft>
          <a:spcPts val="0"/>
        </a:spcAft>
        <a:buClrTx/>
        <a:buSzTx/>
        <a:buFontTx/>
        <a:buNone/>
        <a:tabLst/>
        <a:defRPr b="1" baseline="0" cap="none" i="0" spc="0" strike="noStrike" sz="8000" u="none">
          <a:solidFill>
            <a:srgbClr val="800000"/>
          </a:solidFill>
          <a:uFill>
            <a:solidFill>
              <a:srgbClr val="000000"/>
            </a:solidFill>
          </a:uFill>
          <a:latin typeface="+mj-lt"/>
          <a:ea typeface="+mj-ea"/>
          <a:cs typeface="+mj-cs"/>
          <a:sym typeface="Helvetica"/>
        </a:defRPr>
      </a:lvl1pPr>
      <a:lvl2pPr marL="0" marR="0" indent="0" algn="ctr" defTabSz="457200" rtl="0" latinLnBrk="0">
        <a:lnSpc>
          <a:spcPct val="100000"/>
        </a:lnSpc>
        <a:spcBef>
          <a:spcPts val="0"/>
        </a:spcBef>
        <a:spcAft>
          <a:spcPts val="0"/>
        </a:spcAft>
        <a:buClrTx/>
        <a:buSzTx/>
        <a:buFontTx/>
        <a:buNone/>
        <a:tabLst/>
        <a:defRPr b="1" baseline="0" cap="none" i="0" spc="0" strike="noStrike" sz="8000" u="none">
          <a:solidFill>
            <a:srgbClr val="800000"/>
          </a:solidFill>
          <a:uFill>
            <a:solidFill>
              <a:srgbClr val="000000"/>
            </a:solidFill>
          </a:uFill>
          <a:latin typeface="+mj-lt"/>
          <a:ea typeface="+mj-ea"/>
          <a:cs typeface="+mj-cs"/>
          <a:sym typeface="Helvetica"/>
        </a:defRPr>
      </a:lvl2pPr>
      <a:lvl3pPr marL="0" marR="0" indent="0" algn="ctr" defTabSz="457200" rtl="0" latinLnBrk="0">
        <a:lnSpc>
          <a:spcPct val="100000"/>
        </a:lnSpc>
        <a:spcBef>
          <a:spcPts val="0"/>
        </a:spcBef>
        <a:spcAft>
          <a:spcPts val="0"/>
        </a:spcAft>
        <a:buClrTx/>
        <a:buSzTx/>
        <a:buFontTx/>
        <a:buNone/>
        <a:tabLst/>
        <a:defRPr b="1" baseline="0" cap="none" i="0" spc="0" strike="noStrike" sz="8000" u="none">
          <a:solidFill>
            <a:srgbClr val="800000"/>
          </a:solidFill>
          <a:uFill>
            <a:solidFill>
              <a:srgbClr val="000000"/>
            </a:solidFill>
          </a:uFill>
          <a:latin typeface="+mj-lt"/>
          <a:ea typeface="+mj-ea"/>
          <a:cs typeface="+mj-cs"/>
          <a:sym typeface="Helvetica"/>
        </a:defRPr>
      </a:lvl3pPr>
      <a:lvl4pPr marL="0" marR="0" indent="0" algn="ctr" defTabSz="457200" rtl="0" latinLnBrk="0">
        <a:lnSpc>
          <a:spcPct val="100000"/>
        </a:lnSpc>
        <a:spcBef>
          <a:spcPts val="0"/>
        </a:spcBef>
        <a:spcAft>
          <a:spcPts val="0"/>
        </a:spcAft>
        <a:buClrTx/>
        <a:buSzTx/>
        <a:buFontTx/>
        <a:buNone/>
        <a:tabLst/>
        <a:defRPr b="1" baseline="0" cap="none" i="0" spc="0" strike="noStrike" sz="8000" u="none">
          <a:solidFill>
            <a:srgbClr val="800000"/>
          </a:solidFill>
          <a:uFill>
            <a:solidFill>
              <a:srgbClr val="000000"/>
            </a:solidFill>
          </a:uFill>
          <a:latin typeface="+mj-lt"/>
          <a:ea typeface="+mj-ea"/>
          <a:cs typeface="+mj-cs"/>
          <a:sym typeface="Helvetica"/>
        </a:defRPr>
      </a:lvl4pPr>
      <a:lvl5pPr marL="0" marR="0" indent="0" algn="ctr" defTabSz="457200" rtl="0" latinLnBrk="0">
        <a:lnSpc>
          <a:spcPct val="100000"/>
        </a:lnSpc>
        <a:spcBef>
          <a:spcPts val="0"/>
        </a:spcBef>
        <a:spcAft>
          <a:spcPts val="0"/>
        </a:spcAft>
        <a:buClrTx/>
        <a:buSzTx/>
        <a:buFontTx/>
        <a:buNone/>
        <a:tabLst/>
        <a:defRPr b="1" baseline="0" cap="none" i="0" spc="0" strike="noStrike" sz="8000" u="none">
          <a:solidFill>
            <a:srgbClr val="800000"/>
          </a:solidFill>
          <a:uFill>
            <a:solidFill>
              <a:srgbClr val="000000"/>
            </a:solidFill>
          </a:uFill>
          <a:latin typeface="+mj-lt"/>
          <a:ea typeface="+mj-ea"/>
          <a:cs typeface="+mj-cs"/>
          <a:sym typeface="Helvetica"/>
        </a:defRPr>
      </a:lvl5pPr>
      <a:lvl6pPr marL="0" marR="0" indent="0" algn="ctr" defTabSz="457200" rtl="0" latinLnBrk="0">
        <a:lnSpc>
          <a:spcPct val="100000"/>
        </a:lnSpc>
        <a:spcBef>
          <a:spcPts val="0"/>
        </a:spcBef>
        <a:spcAft>
          <a:spcPts val="0"/>
        </a:spcAft>
        <a:buClrTx/>
        <a:buSzTx/>
        <a:buFontTx/>
        <a:buNone/>
        <a:tabLst/>
        <a:defRPr b="1" baseline="0" cap="none" i="0" spc="0" strike="noStrike" sz="8000" u="none">
          <a:solidFill>
            <a:srgbClr val="800000"/>
          </a:solidFill>
          <a:uFill>
            <a:solidFill>
              <a:srgbClr val="000000"/>
            </a:solidFill>
          </a:uFill>
          <a:latin typeface="+mj-lt"/>
          <a:ea typeface="+mj-ea"/>
          <a:cs typeface="+mj-cs"/>
          <a:sym typeface="Helvetica"/>
        </a:defRPr>
      </a:lvl6pPr>
      <a:lvl7pPr marL="0" marR="0" indent="0" algn="ctr" defTabSz="457200" rtl="0" latinLnBrk="0">
        <a:lnSpc>
          <a:spcPct val="100000"/>
        </a:lnSpc>
        <a:spcBef>
          <a:spcPts val="0"/>
        </a:spcBef>
        <a:spcAft>
          <a:spcPts val="0"/>
        </a:spcAft>
        <a:buClrTx/>
        <a:buSzTx/>
        <a:buFontTx/>
        <a:buNone/>
        <a:tabLst/>
        <a:defRPr b="1" baseline="0" cap="none" i="0" spc="0" strike="noStrike" sz="8000" u="none">
          <a:solidFill>
            <a:srgbClr val="800000"/>
          </a:solidFill>
          <a:uFill>
            <a:solidFill>
              <a:srgbClr val="000000"/>
            </a:solidFill>
          </a:uFill>
          <a:latin typeface="+mj-lt"/>
          <a:ea typeface="+mj-ea"/>
          <a:cs typeface="+mj-cs"/>
          <a:sym typeface="Helvetica"/>
        </a:defRPr>
      </a:lvl7pPr>
      <a:lvl8pPr marL="0" marR="0" indent="0" algn="ctr" defTabSz="457200" rtl="0" latinLnBrk="0">
        <a:lnSpc>
          <a:spcPct val="100000"/>
        </a:lnSpc>
        <a:spcBef>
          <a:spcPts val="0"/>
        </a:spcBef>
        <a:spcAft>
          <a:spcPts val="0"/>
        </a:spcAft>
        <a:buClrTx/>
        <a:buSzTx/>
        <a:buFontTx/>
        <a:buNone/>
        <a:tabLst/>
        <a:defRPr b="1" baseline="0" cap="none" i="0" spc="0" strike="noStrike" sz="8000" u="none">
          <a:solidFill>
            <a:srgbClr val="800000"/>
          </a:solidFill>
          <a:uFill>
            <a:solidFill>
              <a:srgbClr val="000000"/>
            </a:solidFill>
          </a:uFill>
          <a:latin typeface="+mj-lt"/>
          <a:ea typeface="+mj-ea"/>
          <a:cs typeface="+mj-cs"/>
          <a:sym typeface="Helvetica"/>
        </a:defRPr>
      </a:lvl8pPr>
      <a:lvl9pPr marL="0" marR="0" indent="0" algn="ctr" defTabSz="457200" rtl="0" latinLnBrk="0">
        <a:lnSpc>
          <a:spcPct val="100000"/>
        </a:lnSpc>
        <a:spcBef>
          <a:spcPts val="0"/>
        </a:spcBef>
        <a:spcAft>
          <a:spcPts val="0"/>
        </a:spcAft>
        <a:buClrTx/>
        <a:buSzTx/>
        <a:buFontTx/>
        <a:buNone/>
        <a:tabLst/>
        <a:defRPr b="1" baseline="0" cap="none" i="0" spc="0" strike="noStrike" sz="8000" u="none">
          <a:solidFill>
            <a:srgbClr val="800000"/>
          </a:solidFill>
          <a:uFill>
            <a:solidFill>
              <a:srgbClr val="000000"/>
            </a:solidFill>
          </a:uFill>
          <a:latin typeface="+mj-lt"/>
          <a:ea typeface="+mj-ea"/>
          <a:cs typeface="+mj-cs"/>
          <a:sym typeface="Helvetica"/>
        </a:defRPr>
      </a:lvl9pPr>
    </p:titleStyle>
    <p:bodyStyle>
      <a:lvl1pPr marL="296333" marR="0" indent="-296333" algn="l" defTabSz="410763"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1pPr>
      <a:lvl2pPr marL="740832" marR="0" indent="-296332" algn="l" defTabSz="410763"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2pPr>
      <a:lvl3pPr marL="1185332" marR="0" indent="-296332" algn="l" defTabSz="410763"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3pPr>
      <a:lvl4pPr marL="1629833" marR="0" indent="-296332" algn="l" defTabSz="410763"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4pPr>
      <a:lvl5pPr marL="2074333" marR="0" indent="-296333" algn="l" defTabSz="410763" rtl="0" latinLnBrk="0">
        <a:lnSpc>
          <a:spcPct val="100000"/>
        </a:lnSpc>
        <a:spcBef>
          <a:spcPts val="2900"/>
        </a:spcBef>
        <a:spcAft>
          <a:spcPts val="0"/>
        </a:spcAft>
        <a:buClrTx/>
        <a:buSzPct val="75000"/>
        <a:buFontTx/>
        <a:buChar char="•"/>
        <a:tabLst/>
        <a:defRPr b="0" baseline="0" cap="none" i="0" spc="0" strike="noStrike" sz="2400" u="none">
          <a:solidFill>
            <a:srgbClr val="000000"/>
          </a:solidFill>
          <a:uFillTx/>
          <a:latin typeface="Helvetica Light"/>
          <a:ea typeface="Helvetica Light"/>
          <a:cs typeface="Helvetica Light"/>
          <a:sym typeface="Helvetica Light"/>
        </a:defRPr>
      </a:lvl5pPr>
      <a:lvl6pPr marL="2590800" marR="0" indent="-304800" algn="l" defTabSz="410763"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6pPr>
      <a:lvl7pPr marL="3048000" marR="0" indent="-304800" algn="l" defTabSz="410763"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7pPr>
      <a:lvl8pPr marL="3505200" marR="0" indent="-304800" algn="l" defTabSz="410763"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8pPr>
      <a:lvl9pPr marL="3962400" marR="0" indent="-304800" algn="l" defTabSz="410763" rtl="0" latinLnBrk="0">
        <a:lnSpc>
          <a:spcPct val="100000"/>
        </a:lnSpc>
        <a:spcBef>
          <a:spcPts val="2900"/>
        </a:spcBef>
        <a:spcAft>
          <a:spcPts val="0"/>
        </a:spcAft>
        <a:buClrTx/>
        <a:buSzPct val="100000"/>
        <a:buFontTx/>
        <a:buChar char="•"/>
        <a:tabLst/>
        <a:defRPr b="0" baseline="0" cap="none" i="0" spc="0" strike="noStrike" sz="2400" u="none">
          <a:solidFill>
            <a:srgbClr val="000000"/>
          </a:solidFill>
          <a:uFillTx/>
          <a:latin typeface="Helvetica Light"/>
          <a:ea typeface="Helvetica Light"/>
          <a:cs typeface="Helvetica Light"/>
          <a:sym typeface="Helvetica Light"/>
        </a:defRPr>
      </a:lvl9pPr>
    </p:bodyStyle>
    <p:otherStyle>
      <a:lvl1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1pPr>
      <a:lvl2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2pPr>
      <a:lvl3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3pPr>
      <a:lvl4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4pPr>
      <a:lvl5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5pPr>
      <a:lvl6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6pPr>
      <a:lvl7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7pPr>
      <a:lvl8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8pPr>
      <a:lvl9pPr marL="0" marR="0" indent="0" algn="ctr" defTabSz="41076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Light"/>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hyperlink" Target="https://ostrichpillow.com/" TargetMode="External"/><Relationship Id="rId4" Type="http://schemas.openxmlformats.org/officeDocument/2006/relationships/image" Target="../media/image8.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hyperlink" Target="https://github.com/braddelong/public-files/blob/master/readings/article-allen-prosperous-romans.pdf" TargetMode="External"/><Relationship Id="rId4" Type="http://schemas.openxmlformats.org/officeDocument/2006/relationships/hyperlink" Target="https://github.com/braddelong/public-files/blob/master/readings/article-diocletian-price-edict-kropff.pdf" TargetMode="External"/><Relationship Id="rId5" Type="http://schemas.openxmlformats.org/officeDocument/2006/relationships/image" Target="../media/image9.png"/><Relationship Id="rId6" Type="http://schemas.openxmlformats.org/officeDocument/2006/relationships/image" Target="../media/image10.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1.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hyperlink" Target="http://tinyurl.com/ybvbww3n" TargetMode="External"/><Relationship Id="rId4" Type="http://schemas.openxmlformats.org/officeDocument/2006/relationships/image" Target="../media/image12.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3.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4.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5.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16.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19.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tif"/></Relationships>

</file>

<file path=ppt/slides/_rels/slide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xml"/></Relationships>

</file>

<file path=ppt/slides/_rels/slide5.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xml"/></Relationships>

</file>

<file path=ppt/slides/_rels/slide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4.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5.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6.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5" name="About the Course"/>
          <p:cNvSpPr txBox="1"/>
          <p:nvPr>
            <p:ph type="title" idx="4294967295"/>
          </p:nvPr>
        </p:nvSpPr>
        <p:spPr>
          <a:xfrm>
            <a:off x="112563" y="-1"/>
            <a:ext cx="8890001" cy="1143001"/>
          </a:xfrm>
          <a:prstGeom prst="rect">
            <a:avLst/>
          </a:prstGeom>
        </p:spPr>
        <p:txBody>
          <a:bodyPr lIns="45718" tIns="45718" rIns="45718" bIns="45718"/>
          <a:lstStyle>
            <a:lvl1pPr defTabSz="201168">
              <a:defRPr sz="3520"/>
            </a:lvl1pPr>
          </a:lstStyle>
          <a:p>
            <a:pPr/>
            <a:r>
              <a:t>Video Introduction: 0. As Class Begins…</a:t>
            </a:r>
          </a:p>
        </p:txBody>
      </p:sp>
      <p:sp>
        <p:nvSpPr>
          <p:cNvPr id="156" name="Text"/>
          <p:cNvSpPr txBox="1"/>
          <p:nvPr/>
        </p:nvSpPr>
        <p:spPr>
          <a:xfrm>
            <a:off x="4381500" y="6540497"/>
            <a:ext cx="4762500" cy="3327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r">
              <a:defRPr sz="1600"/>
            </a:lvl1pPr>
          </a:lstStyle>
          <a:p>
            <a:pPr/>
            <a:r>
              <a:t> </a:t>
            </a:r>
          </a:p>
        </p:txBody>
      </p:sp>
      <p:sp>
        <p:nvSpPr>
          <p:cNvPr id="157" name="The long 20th century will in all likelihood be seen in the future as the watershed in human experience:…"/>
          <p:cNvSpPr txBox="1"/>
          <p:nvPr>
            <p:ph type="body" sz="quarter" idx="4294967295"/>
          </p:nvPr>
        </p:nvSpPr>
        <p:spPr>
          <a:xfrm>
            <a:off x="112563" y="5817111"/>
            <a:ext cx="8890001" cy="723387"/>
          </a:xfrm>
          <a:prstGeom prst="rect">
            <a:avLst/>
          </a:prstGeom>
        </p:spPr>
        <p:txBody>
          <a:bodyPr lIns="45718" tIns="45718" rIns="45718" bIns="45718" anchor="t"/>
          <a:lstStyle/>
          <a:p>
            <a:pPr marL="0" indent="0" defTabSz="297179">
              <a:spcBef>
                <a:spcPts val="300"/>
              </a:spcBef>
              <a:buSzTx/>
              <a:buNone/>
              <a:defRPr b="1" sz="1950">
                <a:uFill>
                  <a:solidFill>
                    <a:srgbClr val="000000"/>
                  </a:solidFill>
                </a:uFill>
                <a:latin typeface="+mj-lt"/>
                <a:ea typeface="+mj-ea"/>
                <a:cs typeface="+mj-cs"/>
                <a:sym typeface="Helvetica"/>
              </a:defRPr>
            </a:pPr>
            <a:r>
              <a:t>Welcome!: </a:t>
            </a:r>
            <a:r>
              <a:rPr b="0" sz="1560">
                <a:latin typeface="Times New Roman"/>
                <a:ea typeface="Times New Roman"/>
                <a:cs typeface="Times New Roman"/>
                <a:sym typeface="Times New Roman"/>
              </a:rPr>
              <a:t>How do we learn? Especially now, with COVID-19, when we are online? We need an answer to that question if we are not going to make a hash of this… &amp; what is economics? What is it good for?</a:t>
            </a:r>
          </a:p>
        </p:txBody>
      </p:sp>
      <p:sp>
        <p:nvSpPr>
          <p:cNvPr id="158" name="The long 20th century will in all likelihood be seen in the future as the watershed in human experience:…"/>
          <p:cNvSpPr txBox="1"/>
          <p:nvPr/>
        </p:nvSpPr>
        <p:spPr>
          <a:xfrm>
            <a:off x="112563" y="1064224"/>
            <a:ext cx="8890001" cy="622681"/>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lvl1pPr algn="ctr" defTabSz="265175">
              <a:spcBef>
                <a:spcPts val="300"/>
              </a:spcBef>
              <a:defRPr sz="1740"/>
            </a:lvl1pPr>
          </a:lstStyle>
          <a:p>
            <a:pPr/>
            <a:r>
              <a:t>What we are gong to be doing in this Module 0 of the course. It is a meta-module: trying to learn how we will try to learn…</a:t>
            </a:r>
          </a:p>
        </p:txBody>
      </p:sp>
      <p:pic>
        <p:nvPicPr>
          <p:cNvPr id="159" name="Image" descr="Image"/>
          <p:cNvPicPr>
            <a:picLocks noChangeAspect="1"/>
          </p:cNvPicPr>
          <p:nvPr/>
        </p:nvPicPr>
        <p:blipFill>
          <a:blip r:embed="rId3">
            <a:extLst/>
          </a:blip>
          <a:stretch>
            <a:fillRect/>
          </a:stretch>
        </p:blipFill>
        <p:spPr>
          <a:xfrm>
            <a:off x="656125" y="1686904"/>
            <a:ext cx="7887405" cy="3962693"/>
          </a:xfrm>
          <a:prstGeom prst="rect">
            <a:avLst/>
          </a:prstGeom>
          <a:ln w="12700">
            <a:miter lim="400000"/>
          </a:ln>
        </p:spPr>
      </p:pic>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4" name="About the Course"/>
          <p:cNvSpPr txBox="1"/>
          <p:nvPr>
            <p:ph type="title" idx="4294967295"/>
          </p:nvPr>
        </p:nvSpPr>
        <p:spPr>
          <a:xfrm>
            <a:off x="112563" y="-3"/>
            <a:ext cx="8890001" cy="1143001"/>
          </a:xfrm>
          <a:prstGeom prst="rect">
            <a:avLst/>
          </a:prstGeom>
        </p:spPr>
        <p:txBody>
          <a:bodyPr lIns="45718" tIns="45718" rIns="45718" bIns="45718"/>
          <a:lstStyle>
            <a:lvl1pPr defTabSz="353257">
              <a:defRPr sz="6880">
                <a:uFillTx/>
              </a:defRPr>
            </a:lvl1pPr>
          </a:lstStyle>
          <a:p>
            <a:pPr/>
            <a:r>
              <a:t>Why a Video?</a:t>
            </a:r>
          </a:p>
        </p:txBody>
      </p:sp>
      <p:sp>
        <p:nvSpPr>
          <p:cNvPr id="205" name="Text"/>
          <p:cNvSpPr txBox="1"/>
          <p:nvPr/>
        </p:nvSpPr>
        <p:spPr>
          <a:xfrm>
            <a:off x="4381500" y="6540497"/>
            <a:ext cx="4762500" cy="3327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r">
              <a:defRPr sz="1600"/>
            </a:lvl1pPr>
          </a:lstStyle>
          <a:p>
            <a:pPr/>
            <a:r>
              <a:t> </a:t>
            </a:r>
          </a:p>
        </p:txBody>
      </p:sp>
      <p:sp>
        <p:nvSpPr>
          <p:cNvPr id="206" name="The long 20th century will in all likelihood be seen in the future as the watershed in human experience:…"/>
          <p:cNvSpPr txBox="1"/>
          <p:nvPr/>
        </p:nvSpPr>
        <p:spPr>
          <a:xfrm>
            <a:off x="4875063" y="1142997"/>
            <a:ext cx="4127501" cy="5397501"/>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lstStyle/>
          <a:p>
            <a:pPr defTabSz="410764">
              <a:spcBef>
                <a:spcPts val="800"/>
              </a:spcBef>
              <a:defRPr b="0" sz="2400">
                <a:uFillTx/>
                <a:latin typeface="Times New Roman"/>
                <a:ea typeface="Times New Roman"/>
                <a:cs typeface="Times New Roman"/>
                <a:sym typeface="Times New Roman"/>
              </a:defRPr>
            </a:pPr>
            <a:r>
              <a:rPr b="1"/>
              <a:t>Why not simply put a bunch of books in front of you?</a:t>
            </a:r>
            <a:r>
              <a:t> </a:t>
            </a:r>
          </a:p>
          <a:p>
            <a:pPr marL="304800" indent="-304800" defTabSz="410764">
              <a:spcBef>
                <a:spcPts val="800"/>
              </a:spcBef>
              <a:buSzPct val="100000"/>
              <a:buChar char="•"/>
              <a:defRPr b="0" sz="2400">
                <a:uFillTx/>
                <a:latin typeface="Times New Roman"/>
                <a:ea typeface="Times New Roman"/>
                <a:cs typeface="Times New Roman"/>
                <a:sym typeface="Times New Roman"/>
              </a:defRPr>
            </a:pPr>
            <a:r>
              <a:t>And why not then say: “the exam is in early December”?</a:t>
            </a:r>
          </a:p>
          <a:p>
            <a:pPr marL="304800" indent="-304800" defTabSz="410764">
              <a:spcBef>
                <a:spcPts val="800"/>
              </a:spcBef>
              <a:buSzPct val="100000"/>
              <a:buChar char="•"/>
              <a:defRPr b="0" sz="2400">
                <a:uFillTx/>
                <a:latin typeface="Times New Roman"/>
                <a:ea typeface="Times New Roman"/>
                <a:cs typeface="Times New Roman"/>
                <a:sym typeface="Times New Roman"/>
              </a:defRPr>
            </a:pPr>
            <a:r>
              <a:t>Why not? Because:</a:t>
            </a:r>
          </a:p>
          <a:p>
            <a:pPr lvl="1" marL="609600" indent="-304800" defTabSz="410764">
              <a:spcBef>
                <a:spcPts val="800"/>
              </a:spcBef>
              <a:buSzPct val="100000"/>
              <a:buChar char="•"/>
              <a:defRPr b="0" sz="2400">
                <a:uFillTx/>
                <a:latin typeface="Times New Roman"/>
                <a:ea typeface="Times New Roman"/>
                <a:cs typeface="Times New Roman"/>
                <a:sym typeface="Times New Roman"/>
              </a:defRPr>
            </a:pPr>
            <a:r>
              <a:t>Books are—very often— boring.</a:t>
            </a:r>
          </a:p>
          <a:p>
            <a:pPr lvl="1" marL="609600" indent="-304800" defTabSz="410764">
              <a:spcBef>
                <a:spcPts val="800"/>
              </a:spcBef>
              <a:buSzPct val="100000"/>
              <a:buChar char="•"/>
              <a:defRPr b="0" sz="2400">
                <a:uFillTx/>
                <a:latin typeface="Times New Roman"/>
                <a:ea typeface="Times New Roman"/>
                <a:cs typeface="Times New Roman"/>
                <a:sym typeface="Times New Roman"/>
              </a:defRPr>
            </a:pPr>
            <a:r>
              <a:t>Voices and faces are not—usually—boring.</a:t>
            </a:r>
          </a:p>
          <a:p>
            <a:pPr lvl="1" marL="609600" indent="-304800" defTabSz="410764">
              <a:spcBef>
                <a:spcPts val="800"/>
              </a:spcBef>
              <a:buSzPct val="100000"/>
              <a:buChar char="•"/>
              <a:defRPr b="0" sz="2400">
                <a:uFillTx/>
                <a:latin typeface="Times New Roman"/>
                <a:ea typeface="Times New Roman"/>
                <a:cs typeface="Times New Roman"/>
                <a:sym typeface="Times New Roman"/>
              </a:defRPr>
            </a:pPr>
            <a:r>
              <a:t>People gain morale doing things in groups.</a:t>
            </a:r>
          </a:p>
          <a:p>
            <a:pPr defTabSz="410764">
              <a:spcBef>
                <a:spcPts val="800"/>
              </a:spcBef>
              <a:defRPr b="0" sz="2400">
                <a:uFillTx/>
                <a:latin typeface="Times New Roman"/>
                <a:ea typeface="Times New Roman"/>
                <a:cs typeface="Times New Roman"/>
                <a:sym typeface="Times New Roman"/>
              </a:defRPr>
            </a:pPr>
            <a:r>
              <a:t>—— </a:t>
            </a:r>
          </a:p>
          <a:p>
            <a:pPr defTabSz="410764">
              <a:spcBef>
                <a:spcPts val="800"/>
              </a:spcBef>
              <a:defRPr b="0" sz="2400">
                <a:uFillTx/>
                <a:latin typeface="Times New Roman"/>
                <a:ea typeface="Times New Roman"/>
                <a:cs typeface="Times New Roman"/>
                <a:sym typeface="Times New Roman"/>
              </a:defRPr>
            </a:pPr>
            <a:r>
              <a:t>&lt;</a:t>
            </a:r>
            <a:r>
              <a:rPr u="sng">
                <a:solidFill>
                  <a:srgbClr val="0000FF"/>
                </a:solidFill>
                <a:uFill>
                  <a:solidFill>
                    <a:srgbClr val="0000FF"/>
                  </a:solidFill>
                </a:uFill>
                <a:hlinkClick r:id="rId3" invalidUrl="" action="" tgtFrame="" tooltip="" history="1" highlightClick="0" endSnd="0"/>
              </a:rPr>
              <a:t>https://ostrichpillow.com/</a:t>
            </a:r>
            <a:r>
              <a:t>&gt;</a:t>
            </a:r>
          </a:p>
        </p:txBody>
      </p:sp>
      <p:pic>
        <p:nvPicPr>
          <p:cNvPr id="207" name="Image" descr="Image"/>
          <p:cNvPicPr>
            <a:picLocks noChangeAspect="1"/>
          </p:cNvPicPr>
          <p:nvPr/>
        </p:nvPicPr>
        <p:blipFill>
          <a:blip r:embed="rId4">
            <a:extLst/>
          </a:blip>
          <a:stretch>
            <a:fillRect/>
          </a:stretch>
        </p:blipFill>
        <p:spPr>
          <a:xfrm>
            <a:off x="112563" y="1142998"/>
            <a:ext cx="4640577" cy="5397500"/>
          </a:xfrm>
          <a:prstGeom prst="rect">
            <a:avLst/>
          </a:prstGeom>
          <a:ln w="12700">
            <a:miter lim="400000"/>
          </a:ln>
        </p:spPr>
      </p:pic>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1" name="About the Course"/>
          <p:cNvSpPr txBox="1"/>
          <p:nvPr>
            <p:ph type="title" idx="4294967295"/>
          </p:nvPr>
        </p:nvSpPr>
        <p:spPr>
          <a:xfrm>
            <a:off x="112563" y="-3"/>
            <a:ext cx="8890001" cy="1143001"/>
          </a:xfrm>
          <a:prstGeom prst="rect">
            <a:avLst/>
          </a:prstGeom>
        </p:spPr>
        <p:txBody>
          <a:bodyPr lIns="45718" tIns="45718" rIns="45718" bIns="45718"/>
          <a:lstStyle>
            <a:lvl1pPr defTabSz="217705">
              <a:defRPr sz="4240">
                <a:uFillTx/>
              </a:defRPr>
            </a:lvl1pPr>
          </a:lstStyle>
          <a:p>
            <a:pPr/>
            <a:r>
              <a:t>Books Used to Be Very Expensive</a:t>
            </a:r>
          </a:p>
        </p:txBody>
      </p:sp>
      <p:sp>
        <p:nvSpPr>
          <p:cNvPr id="212" name="Text"/>
          <p:cNvSpPr txBox="1"/>
          <p:nvPr/>
        </p:nvSpPr>
        <p:spPr>
          <a:xfrm>
            <a:off x="4381500" y="6540497"/>
            <a:ext cx="4762500" cy="3327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r">
              <a:defRPr sz="1600"/>
            </a:lvl1pPr>
          </a:lstStyle>
          <a:p>
            <a:pPr/>
            <a:r>
              <a:t> </a:t>
            </a:r>
          </a:p>
        </p:txBody>
      </p:sp>
      <p:sp>
        <p:nvSpPr>
          <p:cNvPr id="213" name="The long 20th century will in all likelihood be seen in the future as the watershed in human experience:…"/>
          <p:cNvSpPr txBox="1"/>
          <p:nvPr/>
        </p:nvSpPr>
        <p:spPr>
          <a:xfrm>
            <a:off x="3922563" y="1142997"/>
            <a:ext cx="5080001" cy="5397501"/>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lstStyle/>
          <a:p>
            <a:pPr defTabSz="410764">
              <a:spcBef>
                <a:spcPts val="700"/>
              </a:spcBef>
              <a:defRPr b="0" sz="2000">
                <a:uFillTx/>
                <a:latin typeface="Times New Roman"/>
                <a:ea typeface="Times New Roman"/>
                <a:cs typeface="Times New Roman"/>
                <a:sym typeface="Times New Roman"/>
              </a:defRPr>
            </a:pPr>
            <a:r>
              <a:rPr b="1"/>
              <a:t>Go back 2000 years: Gaius Valerius Diocles:</a:t>
            </a:r>
            <a:r>
              <a:t> </a:t>
            </a:r>
          </a:p>
          <a:p>
            <a:pPr marL="254000" indent="-254000" defTabSz="410764">
              <a:spcBef>
                <a:spcPts val="700"/>
              </a:spcBef>
              <a:buSzPct val="100000"/>
              <a:buChar char="•"/>
              <a:defRPr b="0" sz="2000">
                <a:uFillTx/>
                <a:latin typeface="Times New Roman"/>
                <a:ea typeface="Times New Roman"/>
                <a:cs typeface="Times New Roman"/>
                <a:sym typeface="Times New Roman"/>
              </a:defRPr>
            </a:pPr>
            <a:r>
              <a:t>Imperator Caesar Gaius Aurelius Valerius Diocletianus Augustus</a:t>
            </a:r>
          </a:p>
          <a:p>
            <a:pPr lvl="1" marL="581526" indent="-200526" defTabSz="410764">
              <a:spcBef>
                <a:spcPts val="700"/>
              </a:spcBef>
              <a:buSzPct val="100000"/>
              <a:buChar char="•"/>
              <a:defRPr b="0" sz="2000">
                <a:uFillTx/>
                <a:latin typeface="Times New Roman"/>
                <a:ea typeface="Times New Roman"/>
                <a:cs typeface="Times New Roman"/>
                <a:sym typeface="Times New Roman"/>
              </a:defRPr>
            </a:pPr>
            <a:r>
              <a:t>244-311; ruled 286-305</a:t>
            </a:r>
          </a:p>
          <a:p>
            <a:pPr marL="254000" indent="-254000" defTabSz="410764">
              <a:spcBef>
                <a:spcPts val="700"/>
              </a:spcBef>
              <a:buSzPct val="100000"/>
              <a:buChar char="•"/>
              <a:defRPr b="0" sz="2000">
                <a:uFillTx/>
                <a:latin typeface="Times New Roman"/>
                <a:ea typeface="Times New Roman"/>
                <a:cs typeface="Times New Roman"/>
                <a:sym typeface="Times New Roman"/>
              </a:defRPr>
            </a:pPr>
            <a:r>
              <a:t>Price Edict of 301: 25 𐆖 for 100 lines</a:t>
            </a:r>
          </a:p>
          <a:p>
            <a:pPr marL="254000" indent="-254000" defTabSz="410764">
              <a:spcBef>
                <a:spcPts val="700"/>
              </a:spcBef>
              <a:buSzPct val="100000"/>
              <a:buChar char="•"/>
              <a:defRPr b="0" sz="2000">
                <a:uFillTx/>
                <a:latin typeface="Times New Roman"/>
                <a:ea typeface="Times New Roman"/>
                <a:cs typeface="Times New Roman"/>
                <a:sym typeface="Times New Roman"/>
              </a:defRPr>
            </a:pPr>
            <a:r>
              <a:t>440 lbs of bread for a cheap book; today it’s 5</a:t>
            </a:r>
          </a:p>
          <a:p>
            <a:pPr marL="254000" indent="-254000" defTabSz="410764">
              <a:spcBef>
                <a:spcPts val="700"/>
              </a:spcBef>
              <a:buSzPct val="100000"/>
              <a:buChar char="•"/>
              <a:defRPr b="0" sz="2000">
                <a:uFillTx/>
                <a:latin typeface="Times New Roman"/>
                <a:ea typeface="Times New Roman"/>
                <a:cs typeface="Times New Roman"/>
                <a:sym typeface="Times New Roman"/>
              </a:defRPr>
            </a:pPr>
            <a:r>
              <a:t>$1000 for a cheap book; 10x or 20x that for high-quality one…</a:t>
            </a:r>
          </a:p>
          <a:p>
            <a:pPr defTabSz="410764">
              <a:spcBef>
                <a:spcPts val="700"/>
              </a:spcBef>
              <a:defRPr b="0" sz="2000">
                <a:uFillTx/>
                <a:latin typeface="Times New Roman"/>
                <a:ea typeface="Times New Roman"/>
                <a:cs typeface="Times New Roman"/>
                <a:sym typeface="Times New Roman"/>
              </a:defRPr>
            </a:pPr>
            <a:r>
              <a:t>—— </a:t>
            </a:r>
          </a:p>
          <a:p>
            <a:pPr defTabSz="410764">
              <a:spcBef>
                <a:spcPts val="700"/>
              </a:spcBef>
              <a:defRPr b="0" sz="2000">
                <a:uFillTx/>
                <a:latin typeface="Times New Roman"/>
                <a:ea typeface="Times New Roman"/>
                <a:cs typeface="Times New Roman"/>
                <a:sym typeface="Times New Roman"/>
              </a:defRPr>
            </a:pPr>
            <a:r>
              <a:t>&lt;</a:t>
            </a:r>
            <a:r>
              <a:rPr u="sng">
                <a:solidFill>
                  <a:srgbClr val="0000FF"/>
                </a:solidFill>
                <a:uFill>
                  <a:solidFill>
                    <a:srgbClr val="0000FF"/>
                  </a:solidFill>
                </a:uFill>
                <a:hlinkClick r:id="rId3" invalidUrl="" action="" tgtFrame="" tooltip="" history="1" highlightClick="0" endSnd="0"/>
              </a:rPr>
              <a:t>https://github.com/braddelong/public-files/blob/master/readings/article-allen-prosperous-romans.pdf</a:t>
            </a:r>
            <a:r>
              <a:t>&gt;</a:t>
            </a:r>
          </a:p>
          <a:p>
            <a:pPr defTabSz="410764">
              <a:spcBef>
                <a:spcPts val="700"/>
              </a:spcBef>
              <a:defRPr b="0" sz="2000">
                <a:uFillTx/>
                <a:latin typeface="Times New Roman"/>
                <a:ea typeface="Times New Roman"/>
                <a:cs typeface="Times New Roman"/>
                <a:sym typeface="Times New Roman"/>
              </a:defRPr>
            </a:pPr>
            <a:r>
              <a:t>&lt;</a:t>
            </a:r>
            <a:r>
              <a:rPr u="sng">
                <a:solidFill>
                  <a:srgbClr val="0000FF"/>
                </a:solidFill>
                <a:uFill>
                  <a:solidFill>
                    <a:srgbClr val="0000FF"/>
                  </a:solidFill>
                </a:uFill>
                <a:hlinkClick r:id="rId4" invalidUrl="" action="" tgtFrame="" tooltip="" history="1" highlightClick="0" endSnd="0"/>
              </a:rPr>
              <a:t>https://github.com/braddelong/public-files/blob/master/readings/article-diocletian-price-edict-kropff.pdf</a:t>
            </a:r>
            <a:r>
              <a:t>&gt;</a:t>
            </a:r>
          </a:p>
        </p:txBody>
      </p:sp>
      <p:pic>
        <p:nvPicPr>
          <p:cNvPr id="214" name="Image" descr="Image"/>
          <p:cNvPicPr>
            <a:picLocks noChangeAspect="1"/>
          </p:cNvPicPr>
          <p:nvPr/>
        </p:nvPicPr>
        <p:blipFill>
          <a:blip r:embed="rId5">
            <a:extLst/>
          </a:blip>
          <a:srcRect l="0" t="8962" r="0" b="0"/>
          <a:stretch>
            <a:fillRect/>
          </a:stretch>
        </p:blipFill>
        <p:spPr>
          <a:xfrm>
            <a:off x="112563" y="3188858"/>
            <a:ext cx="3496423" cy="3351640"/>
          </a:xfrm>
          <a:prstGeom prst="rect">
            <a:avLst/>
          </a:prstGeom>
          <a:ln w="12700">
            <a:miter lim="400000"/>
          </a:ln>
        </p:spPr>
      </p:pic>
      <p:pic>
        <p:nvPicPr>
          <p:cNvPr id="215" name="Image" descr="Image"/>
          <p:cNvPicPr>
            <a:picLocks noChangeAspect="1"/>
          </p:cNvPicPr>
          <p:nvPr/>
        </p:nvPicPr>
        <p:blipFill>
          <a:blip r:embed="rId6">
            <a:extLst/>
          </a:blip>
          <a:stretch>
            <a:fillRect/>
          </a:stretch>
        </p:blipFill>
        <p:spPr>
          <a:xfrm>
            <a:off x="112563" y="1142997"/>
            <a:ext cx="3496423" cy="1990273"/>
          </a:xfrm>
          <a:prstGeom prst="rect">
            <a:avLst/>
          </a:prstGeom>
          <a:ln w="12700">
            <a:miter lim="400000"/>
          </a:ln>
        </p:spPr>
      </p:pic>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9" name="About the Course"/>
          <p:cNvSpPr txBox="1"/>
          <p:nvPr>
            <p:ph type="title" idx="4294967295"/>
          </p:nvPr>
        </p:nvSpPr>
        <p:spPr>
          <a:xfrm>
            <a:off x="112563" y="-3"/>
            <a:ext cx="8890001" cy="1143001"/>
          </a:xfrm>
          <a:prstGeom prst="rect">
            <a:avLst/>
          </a:prstGeom>
        </p:spPr>
        <p:txBody>
          <a:bodyPr lIns="45718" tIns="45718" rIns="45718" bIns="45718"/>
          <a:lstStyle>
            <a:lvl1pPr defTabSz="221813">
              <a:defRPr sz="4320">
                <a:solidFill>
                  <a:srgbClr val="000080"/>
                </a:solidFill>
                <a:uFillTx/>
              </a:defRPr>
            </a:lvl1pPr>
          </a:lstStyle>
          <a:p>
            <a:pPr/>
            <a:r>
              <a:t>How Do You Then Get Educated?</a:t>
            </a:r>
          </a:p>
        </p:txBody>
      </p:sp>
      <p:sp>
        <p:nvSpPr>
          <p:cNvPr id="220" name="Text"/>
          <p:cNvSpPr txBox="1"/>
          <p:nvPr/>
        </p:nvSpPr>
        <p:spPr>
          <a:xfrm>
            <a:off x="4381500" y="6540497"/>
            <a:ext cx="4762500" cy="3327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r">
              <a:defRPr sz="1600"/>
            </a:lvl1pPr>
          </a:lstStyle>
          <a:p>
            <a:pPr/>
            <a:r>
              <a:t> </a:t>
            </a:r>
          </a:p>
        </p:txBody>
      </p:sp>
      <p:sp>
        <p:nvSpPr>
          <p:cNvPr id="221" name="The long 20th century will in all likelihood be seen in the future as the watershed in human experience:…"/>
          <p:cNvSpPr txBox="1"/>
          <p:nvPr/>
        </p:nvSpPr>
        <p:spPr>
          <a:xfrm>
            <a:off x="4240063" y="1142997"/>
            <a:ext cx="4762501" cy="5397501"/>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lstStyle/>
          <a:p>
            <a:pPr defTabSz="410764">
              <a:spcBef>
                <a:spcPts val="800"/>
              </a:spcBef>
              <a:defRPr sz="2400">
                <a:uFillTx/>
                <a:latin typeface="Times New Roman"/>
                <a:ea typeface="Times New Roman"/>
                <a:cs typeface="Times New Roman"/>
                <a:sym typeface="Times New Roman"/>
              </a:defRPr>
            </a:pPr>
            <a:r>
              <a:t>LECTURE: </a:t>
            </a:r>
          </a:p>
          <a:p>
            <a:pPr marL="254000" indent="-254000" defTabSz="410764">
              <a:spcBef>
                <a:spcPts val="800"/>
              </a:spcBef>
              <a:buSzPct val="100000"/>
              <a:buChar char="•"/>
              <a:defRPr b="0" sz="2400">
                <a:uFillTx/>
                <a:latin typeface="Times New Roman"/>
                <a:ea typeface="Times New Roman"/>
                <a:cs typeface="Times New Roman"/>
                <a:sym typeface="Times New Roman"/>
              </a:defRPr>
            </a:pPr>
            <a:r>
              <a:rPr b="1"/>
              <a:t>NOUN</a:t>
            </a:r>
            <a:r>
              <a:t>: An educational talk to an audience, especially one of students in a university. ‘in each course there are supporting lectures and tutorials’.</a:t>
            </a:r>
          </a:p>
          <a:p>
            <a:pPr marL="254000" indent="-254000" defTabSz="410764">
              <a:spcBef>
                <a:spcPts val="800"/>
              </a:spcBef>
              <a:buSzPct val="100000"/>
              <a:buChar char="•"/>
              <a:defRPr b="0" sz="2400">
                <a:uFillTx/>
                <a:latin typeface="Times New Roman"/>
                <a:ea typeface="Times New Roman"/>
                <a:cs typeface="Times New Roman"/>
                <a:sym typeface="Times New Roman"/>
              </a:defRPr>
            </a:pPr>
            <a:r>
              <a:rPr b="1"/>
              <a:t>Origin</a:t>
            </a:r>
            <a:r>
              <a:t>: Late Middle English (in the sense ‘reading, a text to read’): from Old French, or from medieval Latin lectura, from Latin lect- ‘read, chosen’, from the verb legere.</a:t>
            </a:r>
          </a:p>
          <a:p>
            <a:pPr marL="254000" indent="-254000" defTabSz="410764">
              <a:spcBef>
                <a:spcPts val="800"/>
              </a:spcBef>
              <a:buSzPct val="100000"/>
              <a:buChar char="•"/>
              <a:defRPr b="0" sz="2400">
                <a:uFillTx/>
                <a:latin typeface="Times New Roman"/>
                <a:ea typeface="Times New Roman"/>
                <a:cs typeface="Times New Roman"/>
                <a:sym typeface="Times New Roman"/>
              </a:defRPr>
            </a:pPr>
            <a:r>
              <a:rPr b="1"/>
              <a:t>Pronunciation</a:t>
            </a:r>
            <a:r>
              <a:t>: lecture /ˈlɛktʃə/</a:t>
            </a:r>
          </a:p>
        </p:txBody>
      </p:sp>
      <p:pic>
        <p:nvPicPr>
          <p:cNvPr id="222" name="University_of_Glasgow_-_Google_Maps.png" descr="University_of_Glasgow_-_Google_Maps.png"/>
          <p:cNvPicPr>
            <a:picLocks noChangeAspect="1"/>
          </p:cNvPicPr>
          <p:nvPr/>
        </p:nvPicPr>
        <p:blipFill>
          <a:blip r:embed="rId3">
            <a:extLst/>
          </a:blip>
          <a:stretch>
            <a:fillRect/>
          </a:stretch>
        </p:blipFill>
        <p:spPr>
          <a:xfrm>
            <a:off x="112563" y="4597456"/>
            <a:ext cx="4095461" cy="1943042"/>
          </a:xfrm>
          <a:prstGeom prst="rect">
            <a:avLst/>
          </a:prstGeom>
          <a:ln w="12700">
            <a:miter lim="400000"/>
          </a:ln>
        </p:spPr>
      </p:pic>
      <p:sp>
        <p:nvSpPr>
          <p:cNvPr id="223" name="The long 20th century will in all likelihood be seen in the future as the watershed in human experience:…"/>
          <p:cNvSpPr txBox="1"/>
          <p:nvPr/>
        </p:nvSpPr>
        <p:spPr>
          <a:xfrm>
            <a:off x="112563" y="1142997"/>
            <a:ext cx="4095461" cy="5397501"/>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lstStyle/>
          <a:p>
            <a:pPr defTabSz="410764">
              <a:spcBef>
                <a:spcPts val="800"/>
              </a:spcBef>
              <a:defRPr sz="2400">
                <a:uFillTx/>
                <a:latin typeface="Times New Roman"/>
                <a:ea typeface="Times New Roman"/>
                <a:cs typeface="Times New Roman"/>
                <a:sym typeface="Times New Roman"/>
              </a:defRPr>
            </a:pPr>
            <a:r>
              <a:t>TRAVEL TO WHERE THE BOOKS ARE: </a:t>
            </a:r>
          </a:p>
          <a:p>
            <a:pPr marL="254000" indent="-254000" defTabSz="410764">
              <a:spcBef>
                <a:spcPts val="800"/>
              </a:spcBef>
              <a:buSzPct val="100000"/>
              <a:buChar char="•"/>
              <a:defRPr b="0" sz="2400">
                <a:uFillTx/>
                <a:latin typeface="Times New Roman"/>
                <a:ea typeface="Times New Roman"/>
                <a:cs typeface="Times New Roman"/>
                <a:sym typeface="Times New Roman"/>
              </a:defRPr>
            </a:pPr>
            <a:r>
              <a:t>Just how many copies of the </a:t>
            </a:r>
            <a:r>
              <a:rPr i="1"/>
              <a:t>Nicomachean Ethics</a:t>
            </a:r>
            <a:r>
              <a:t> are there in Western Scotland, anyway?</a:t>
            </a:r>
          </a:p>
          <a:p>
            <a:pPr lvl="1" marL="635000" indent="-254000" defTabSz="410764">
              <a:spcBef>
                <a:spcPts val="800"/>
              </a:spcBef>
              <a:buSzPct val="100000"/>
              <a:buChar char="•"/>
              <a:defRPr b="0" sz="2400">
                <a:uFillTx/>
                <a:latin typeface="Times New Roman"/>
                <a:ea typeface="Times New Roman"/>
                <a:cs typeface="Times New Roman"/>
                <a:sym typeface="Times New Roman"/>
              </a:defRPr>
            </a:pPr>
            <a:r>
              <a:t>Listen to the book being read aloud</a:t>
            </a:r>
          </a:p>
          <a:p>
            <a:pPr lvl="1" marL="635000" indent="-254000" defTabSz="410764">
              <a:spcBef>
                <a:spcPts val="800"/>
              </a:spcBef>
              <a:buSzPct val="100000"/>
              <a:buChar char="•"/>
              <a:defRPr b="0" sz="2400">
                <a:uFillTx/>
                <a:latin typeface="Times New Roman"/>
                <a:ea typeface="Times New Roman"/>
                <a:cs typeface="Times New Roman"/>
                <a:sym typeface="Times New Roman"/>
              </a:defRPr>
            </a:pPr>
            <a:r>
              <a:t>And take your notes…</a:t>
            </a: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7" name="About the Course"/>
          <p:cNvSpPr txBox="1"/>
          <p:nvPr>
            <p:ph type="title" idx="4294967295"/>
          </p:nvPr>
        </p:nvSpPr>
        <p:spPr>
          <a:xfrm>
            <a:off x="112563" y="-3"/>
            <a:ext cx="8890001" cy="1143001"/>
          </a:xfrm>
          <a:prstGeom prst="rect">
            <a:avLst/>
          </a:prstGeom>
        </p:spPr>
        <p:txBody>
          <a:bodyPr lIns="45718" tIns="45718" rIns="45718" bIns="45718"/>
          <a:lstStyle>
            <a:lvl1pPr defTabSz="353257">
              <a:defRPr sz="6880">
                <a:solidFill>
                  <a:srgbClr val="000080"/>
                </a:solidFill>
                <a:uFillTx/>
              </a:defRPr>
            </a:lvl1pPr>
          </a:lstStyle>
          <a:p>
            <a:pPr/>
            <a:r>
              <a:t>Gutenberg Arrives!</a:t>
            </a:r>
          </a:p>
        </p:txBody>
      </p:sp>
      <p:sp>
        <p:nvSpPr>
          <p:cNvPr id="228" name="Text"/>
          <p:cNvSpPr txBox="1"/>
          <p:nvPr/>
        </p:nvSpPr>
        <p:spPr>
          <a:xfrm>
            <a:off x="4381500" y="6540497"/>
            <a:ext cx="4762500" cy="3327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r">
              <a:defRPr sz="1600"/>
            </a:lvl1pPr>
          </a:lstStyle>
          <a:p>
            <a:pPr/>
            <a:r>
              <a:t> </a:t>
            </a:r>
          </a:p>
        </p:txBody>
      </p:sp>
      <p:sp>
        <p:nvSpPr>
          <p:cNvPr id="229" name="The long 20th century will in all likelihood be seen in the future as the watershed in human experience:…"/>
          <p:cNvSpPr txBox="1"/>
          <p:nvPr/>
        </p:nvSpPr>
        <p:spPr>
          <a:xfrm>
            <a:off x="4679403" y="1142997"/>
            <a:ext cx="4323161" cy="5397501"/>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lstStyle/>
          <a:p>
            <a:pPr defTabSz="410764">
              <a:spcBef>
                <a:spcPts val="700"/>
              </a:spcBef>
              <a:defRPr sz="2000">
                <a:uFillTx/>
                <a:latin typeface="Times New Roman"/>
                <a:ea typeface="Times New Roman"/>
                <a:cs typeface="Times New Roman"/>
                <a:sym typeface="Times New Roman"/>
              </a:defRPr>
            </a:pPr>
            <a:r>
              <a:t>Scribes: 3000 words a day: </a:t>
            </a:r>
          </a:p>
          <a:p>
            <a:pPr marL="254000" indent="-254000" defTabSz="410764">
              <a:spcBef>
                <a:spcPts val="700"/>
              </a:spcBef>
              <a:buSzPct val="100000"/>
              <a:buChar char="•"/>
              <a:defRPr b="0" sz="2000">
                <a:uFillTx/>
                <a:latin typeface="Times New Roman"/>
                <a:ea typeface="Times New Roman"/>
                <a:cs typeface="Times New Roman"/>
                <a:sym typeface="Times New Roman"/>
              </a:defRPr>
            </a:pPr>
            <a:r>
              <a:rPr b="1"/>
              <a:t>Max Roser</a:t>
            </a:r>
            <a:r>
              <a:t>: In 1483… three florins… Ripoli… produced 1,025 copies… the scribe would produce one copy for one florin… cost per book decreased 341 times &lt;</a:t>
            </a:r>
            <a:r>
              <a:rPr u="sng">
                <a:solidFill>
                  <a:srgbClr val="0000FF"/>
                </a:solidFill>
                <a:uFill>
                  <a:solidFill>
                    <a:srgbClr val="0000FF"/>
                  </a:solidFill>
                </a:uFill>
                <a:hlinkClick r:id="rId3" invalidUrl="" action="" tgtFrame="" tooltip="" history="1" highlightClick="0" endSnd="0"/>
              </a:rPr>
              <a:t>http://tinyurl.com/ybvbww3n</a:t>
            </a:r>
            <a:r>
              <a:t>&gt;...</a:t>
            </a:r>
          </a:p>
          <a:p>
            <a:pPr marL="254000" indent="-254000" defTabSz="410764">
              <a:spcBef>
                <a:spcPts val="700"/>
              </a:spcBef>
              <a:buSzPct val="100000"/>
              <a:buChar char="•"/>
              <a:defRPr b="0" sz="2000">
                <a:uFillTx/>
                <a:latin typeface="Times New Roman"/>
                <a:ea typeface="Times New Roman"/>
                <a:cs typeface="Times New Roman"/>
                <a:sym typeface="Times New Roman"/>
              </a:defRPr>
            </a:pPr>
            <a:r>
              <a:t>Another 20x since: $70,000 to $10</a:t>
            </a:r>
          </a:p>
          <a:p>
            <a:pPr defTabSz="410764">
              <a:spcBef>
                <a:spcPts val="700"/>
              </a:spcBef>
              <a:defRPr sz="2000">
                <a:uFillTx/>
                <a:latin typeface="Times New Roman"/>
                <a:ea typeface="Times New Roman"/>
                <a:cs typeface="Times New Roman"/>
                <a:sym typeface="Times New Roman"/>
              </a:defRPr>
            </a:pPr>
          </a:p>
          <a:p>
            <a:pPr defTabSz="410764">
              <a:spcBef>
                <a:spcPts val="700"/>
              </a:spcBef>
              <a:defRPr sz="2000">
                <a:uFillTx/>
                <a:latin typeface="Times New Roman"/>
                <a:ea typeface="Times New Roman"/>
                <a:cs typeface="Times New Roman"/>
                <a:sym typeface="Times New Roman"/>
              </a:defRPr>
            </a:pPr>
            <a:r>
              <a:t>Yet the university remains:</a:t>
            </a:r>
          </a:p>
          <a:p>
            <a:pPr marL="254000" indent="-254000" defTabSz="410764">
              <a:spcBef>
                <a:spcPts val="700"/>
              </a:spcBef>
              <a:buSzPct val="100000"/>
              <a:buChar char="•"/>
              <a:defRPr b="0" sz="2000">
                <a:uFillTx/>
                <a:latin typeface="Times New Roman"/>
                <a:ea typeface="Times New Roman"/>
                <a:cs typeface="Times New Roman"/>
                <a:sym typeface="Times New Roman"/>
              </a:defRPr>
            </a:pPr>
            <a:r>
              <a:t>“Lectures” then become…</a:t>
            </a:r>
          </a:p>
          <a:p>
            <a:pPr marL="254000" indent="-254000" defTabSz="410764">
              <a:spcBef>
                <a:spcPts val="700"/>
              </a:spcBef>
              <a:buSzPct val="100000"/>
              <a:buChar char="•"/>
              <a:defRPr b="0" sz="2000">
                <a:uFillTx/>
                <a:latin typeface="Times New Roman"/>
                <a:ea typeface="Times New Roman"/>
                <a:cs typeface="Times New Roman"/>
                <a:sym typeface="Times New Roman"/>
              </a:defRPr>
            </a:pPr>
            <a:r>
              <a:t>Structured repetition in different channels (eyes, ears)</a:t>
            </a:r>
          </a:p>
          <a:p>
            <a:pPr marL="254000" indent="-254000" defTabSz="410764">
              <a:spcBef>
                <a:spcPts val="700"/>
              </a:spcBef>
              <a:buSzPct val="100000"/>
              <a:buChar char="•"/>
              <a:defRPr b="0" sz="2000">
                <a:uFillTx/>
                <a:latin typeface="Times New Roman"/>
                <a:ea typeface="Times New Roman"/>
                <a:cs typeface="Times New Roman"/>
                <a:sym typeface="Times New Roman"/>
              </a:defRPr>
            </a:pPr>
            <a:r>
              <a:t>Commentaries, highlights, &amp; dialogues—real or constructed—about the text</a:t>
            </a:r>
          </a:p>
        </p:txBody>
      </p:sp>
      <p:pic>
        <p:nvPicPr>
          <p:cNvPr id="230" name="Image" descr="Image"/>
          <p:cNvPicPr>
            <a:picLocks noChangeAspect="1"/>
          </p:cNvPicPr>
          <p:nvPr/>
        </p:nvPicPr>
        <p:blipFill>
          <a:blip r:embed="rId4">
            <a:extLst/>
          </a:blip>
          <a:srcRect l="4910" t="0" r="3640" b="0"/>
          <a:stretch>
            <a:fillRect/>
          </a:stretch>
        </p:blipFill>
        <p:spPr>
          <a:xfrm>
            <a:off x="112563" y="1142997"/>
            <a:ext cx="4566759" cy="5397501"/>
          </a:xfrm>
          <a:prstGeom prst="rect">
            <a:avLst/>
          </a:prstGeom>
          <a:ln w="12700">
            <a:miter lim="400000"/>
          </a:ln>
        </p:spPr>
      </p:pic>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4" name="About the Course"/>
          <p:cNvSpPr txBox="1"/>
          <p:nvPr>
            <p:ph type="title" idx="4294967295"/>
          </p:nvPr>
        </p:nvSpPr>
        <p:spPr>
          <a:xfrm>
            <a:off x="112563" y="-3"/>
            <a:ext cx="8890001" cy="1143001"/>
          </a:xfrm>
          <a:prstGeom prst="rect">
            <a:avLst/>
          </a:prstGeom>
        </p:spPr>
        <p:txBody>
          <a:bodyPr lIns="45718" tIns="45718" rIns="45718" bIns="45718"/>
          <a:lstStyle>
            <a:lvl1pPr defTabSz="275212">
              <a:defRPr sz="5360">
                <a:solidFill>
                  <a:srgbClr val="000080"/>
                </a:solidFill>
                <a:uFillTx/>
              </a:defRPr>
            </a:lvl1pPr>
          </a:lstStyle>
          <a:p>
            <a:pPr/>
            <a:r>
              <a:t>Yet the University Remains</a:t>
            </a:r>
          </a:p>
        </p:txBody>
      </p:sp>
      <p:sp>
        <p:nvSpPr>
          <p:cNvPr id="235" name="Text"/>
          <p:cNvSpPr txBox="1"/>
          <p:nvPr/>
        </p:nvSpPr>
        <p:spPr>
          <a:xfrm>
            <a:off x="4381500" y="6540497"/>
            <a:ext cx="4762500" cy="3327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r">
              <a:defRPr sz="1600"/>
            </a:lvl1pPr>
          </a:lstStyle>
          <a:p>
            <a:pPr/>
            <a:r>
              <a:t> </a:t>
            </a:r>
          </a:p>
        </p:txBody>
      </p:sp>
      <p:pic>
        <p:nvPicPr>
          <p:cNvPr id="236" name="Image" descr="Image"/>
          <p:cNvPicPr>
            <a:picLocks noChangeAspect="1"/>
          </p:cNvPicPr>
          <p:nvPr/>
        </p:nvPicPr>
        <p:blipFill>
          <a:blip r:embed="rId3">
            <a:extLst/>
          </a:blip>
          <a:stretch>
            <a:fillRect/>
          </a:stretch>
        </p:blipFill>
        <p:spPr>
          <a:xfrm>
            <a:off x="263104" y="1142997"/>
            <a:ext cx="8593768" cy="5546721"/>
          </a:xfrm>
          <a:prstGeom prst="rect">
            <a:avLst/>
          </a:prstGeom>
          <a:ln w="12700">
            <a:miter lim="400000"/>
          </a:ln>
        </p:spPr>
      </p:pic>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0" name="About the Course"/>
          <p:cNvSpPr txBox="1"/>
          <p:nvPr>
            <p:ph type="title" idx="4294967295"/>
          </p:nvPr>
        </p:nvSpPr>
        <p:spPr>
          <a:xfrm>
            <a:off x="112563" y="-3"/>
            <a:ext cx="8890001" cy="1143001"/>
          </a:xfrm>
          <a:prstGeom prst="rect">
            <a:avLst/>
          </a:prstGeom>
        </p:spPr>
        <p:txBody>
          <a:bodyPr lIns="45718" tIns="45718" rIns="45718" bIns="45718"/>
          <a:lstStyle>
            <a:lvl1pPr defTabSz="353257">
              <a:defRPr sz="6880">
                <a:solidFill>
                  <a:srgbClr val="000080"/>
                </a:solidFill>
                <a:uFillTx/>
              </a:defRPr>
            </a:lvl1pPr>
          </a:lstStyle>
          <a:p>
            <a:pPr/>
            <a:r>
              <a:t>MOOCs?</a:t>
            </a:r>
          </a:p>
        </p:txBody>
      </p:sp>
      <p:sp>
        <p:nvSpPr>
          <p:cNvPr id="241" name="Text"/>
          <p:cNvSpPr txBox="1"/>
          <p:nvPr/>
        </p:nvSpPr>
        <p:spPr>
          <a:xfrm>
            <a:off x="4381500" y="6540497"/>
            <a:ext cx="4762500" cy="3327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r">
              <a:defRPr sz="1600"/>
            </a:lvl1pPr>
          </a:lstStyle>
          <a:p>
            <a:pPr/>
            <a:r>
              <a:t> </a:t>
            </a:r>
          </a:p>
        </p:txBody>
      </p:sp>
      <p:sp>
        <p:nvSpPr>
          <p:cNvPr id="242" name="The long 20th century will in all likelihood be seen in the future as the watershed in human experience:…"/>
          <p:cNvSpPr txBox="1"/>
          <p:nvPr/>
        </p:nvSpPr>
        <p:spPr>
          <a:xfrm>
            <a:off x="4679403" y="1142997"/>
            <a:ext cx="4323161" cy="5397501"/>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lstStyle/>
          <a:p>
            <a:pPr defTabSz="410764">
              <a:defRPr sz="2000">
                <a:uFillTx/>
                <a:latin typeface="Times New Roman"/>
                <a:ea typeface="Times New Roman"/>
                <a:cs typeface="Times New Roman"/>
                <a:sym typeface="Times New Roman"/>
              </a:defRPr>
            </a:pPr>
            <a:r>
              <a:t>There was a big MOOC movement a decade ago</a:t>
            </a:r>
          </a:p>
          <a:p>
            <a:pPr marL="254000" indent="-254000" defTabSz="410764">
              <a:buSzPct val="100000"/>
              <a:buChar char="•"/>
              <a:defRPr b="0" sz="2000">
                <a:uFillTx/>
                <a:latin typeface="Times New Roman"/>
                <a:ea typeface="Times New Roman"/>
                <a:cs typeface="Times New Roman"/>
                <a:sym typeface="Times New Roman"/>
              </a:defRPr>
            </a:pPr>
            <a:r>
              <a:t>Massive Open Online Courses…</a:t>
            </a:r>
          </a:p>
          <a:p>
            <a:pPr marL="254000" indent="-254000" defTabSz="410764">
              <a:buSzPct val="100000"/>
              <a:buChar char="•"/>
              <a:defRPr b="0" sz="2000">
                <a:uFillTx/>
                <a:latin typeface="Times New Roman"/>
                <a:ea typeface="Times New Roman"/>
                <a:cs typeface="Times New Roman"/>
                <a:sym typeface="Times New Roman"/>
              </a:defRPr>
            </a:pPr>
            <a:r>
              <a:t>They were supposed to replace the in-person lecture course…</a:t>
            </a:r>
          </a:p>
          <a:p>
            <a:pPr marL="254000" indent="-254000" defTabSz="410764">
              <a:buSzPct val="100000"/>
              <a:buChar char="•"/>
              <a:defRPr b="0" sz="2000">
                <a:uFillTx/>
                <a:latin typeface="Times New Roman"/>
                <a:ea typeface="Times New Roman"/>
                <a:cs typeface="Times New Roman"/>
                <a:sym typeface="Times New Roman"/>
              </a:defRPr>
            </a:pPr>
            <a:r>
              <a:t>There were some who said or hoped they would replace the university… </a:t>
            </a:r>
          </a:p>
          <a:p>
            <a:pPr marL="254000" indent="-254000" defTabSz="410764">
              <a:buSzPct val="100000"/>
              <a:buChar char="•"/>
              <a:defRPr b="0" sz="2000">
                <a:uFillTx/>
                <a:latin typeface="Times New Roman"/>
                <a:ea typeface="Times New Roman"/>
                <a:cs typeface="Times New Roman"/>
                <a:sym typeface="Times New Roman"/>
              </a:defRPr>
            </a:pPr>
            <a:r>
              <a:t>They didn’t…</a:t>
            </a:r>
          </a:p>
          <a:p>
            <a:pPr marL="254000" indent="-254000" defTabSz="410764">
              <a:buSzPct val="100000"/>
              <a:buChar char="•"/>
              <a:defRPr b="0" sz="2000">
                <a:uFillTx/>
                <a:latin typeface="Times New Roman"/>
                <a:ea typeface="Times New Roman"/>
                <a:cs typeface="Times New Roman"/>
                <a:sym typeface="Times New Roman"/>
              </a:defRPr>
            </a:pPr>
            <a:r>
              <a:t>Why not? It turned out to be very important to:</a:t>
            </a:r>
          </a:p>
          <a:p>
            <a:pPr lvl="1" marL="635000" indent="-254000" defTabSz="410764">
              <a:buSzPct val="100000"/>
              <a:buChar char="•"/>
              <a:defRPr b="0" sz="2000">
                <a:uFillTx/>
                <a:latin typeface="Times New Roman"/>
                <a:ea typeface="Times New Roman"/>
                <a:cs typeface="Times New Roman"/>
                <a:sym typeface="Times New Roman"/>
              </a:defRPr>
            </a:pPr>
            <a:r>
              <a:t>Get people to do things in groups</a:t>
            </a:r>
          </a:p>
          <a:p>
            <a:pPr lvl="1" marL="635000" indent="-254000" defTabSz="410764">
              <a:buSzPct val="100000"/>
              <a:buChar char="•"/>
              <a:defRPr b="0" sz="2000">
                <a:uFillTx/>
                <a:latin typeface="Times New Roman"/>
                <a:ea typeface="Times New Roman"/>
                <a:cs typeface="Times New Roman"/>
                <a:sym typeface="Times New Roman"/>
              </a:defRPr>
            </a:pPr>
            <a:r>
              <a:t>Get people in the classroom in contact with each other outside the classroom</a:t>
            </a:r>
          </a:p>
          <a:p>
            <a:pPr marL="254000" indent="-254000" defTabSz="410764">
              <a:buSzPct val="100000"/>
              <a:buChar char="•"/>
              <a:defRPr b="0" sz="2000">
                <a:uFillTx/>
                <a:latin typeface="Times New Roman"/>
                <a:ea typeface="Times New Roman"/>
                <a:cs typeface="Times New Roman"/>
                <a:sym typeface="Times New Roman"/>
              </a:defRPr>
            </a:pPr>
            <a:r>
              <a:t>Arrest attention with live human voices and faces</a:t>
            </a:r>
          </a:p>
        </p:txBody>
      </p:sp>
      <p:pic>
        <p:nvPicPr>
          <p:cNvPr id="243" name="Image" descr="Image"/>
          <p:cNvPicPr>
            <a:picLocks noChangeAspect="1"/>
          </p:cNvPicPr>
          <p:nvPr/>
        </p:nvPicPr>
        <p:blipFill>
          <a:blip r:embed="rId3">
            <a:extLst/>
          </a:blip>
          <a:stretch>
            <a:fillRect/>
          </a:stretch>
        </p:blipFill>
        <p:spPr>
          <a:xfrm>
            <a:off x="112563" y="1142997"/>
            <a:ext cx="4323160" cy="3874833"/>
          </a:xfrm>
          <a:prstGeom prst="rect">
            <a:avLst/>
          </a:prstGeom>
          <a:ln w="12700">
            <a:miter lim="400000"/>
          </a:ln>
        </p:spPr>
      </p:pic>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7" name="About the Course"/>
          <p:cNvSpPr txBox="1"/>
          <p:nvPr>
            <p:ph type="title" idx="4294967295"/>
          </p:nvPr>
        </p:nvSpPr>
        <p:spPr>
          <a:xfrm>
            <a:off x="112563" y="-3"/>
            <a:ext cx="8890001" cy="1143001"/>
          </a:xfrm>
          <a:prstGeom prst="rect">
            <a:avLst/>
          </a:prstGeom>
        </p:spPr>
        <p:txBody>
          <a:bodyPr lIns="45718" tIns="45718" rIns="45718" bIns="45718"/>
          <a:lstStyle>
            <a:lvl1pPr defTabSz="353257">
              <a:defRPr sz="6880">
                <a:solidFill>
                  <a:srgbClr val="000080"/>
                </a:solidFill>
                <a:uFillTx/>
              </a:defRPr>
            </a:lvl1pPr>
          </a:lstStyle>
          <a:p>
            <a:pPr/>
            <a:r>
              <a:t>$500K/Minute</a:t>
            </a:r>
          </a:p>
        </p:txBody>
      </p:sp>
      <p:sp>
        <p:nvSpPr>
          <p:cNvPr id="248" name="Text"/>
          <p:cNvSpPr txBox="1"/>
          <p:nvPr/>
        </p:nvSpPr>
        <p:spPr>
          <a:xfrm>
            <a:off x="4381500" y="6540497"/>
            <a:ext cx="4762500" cy="3327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r">
              <a:defRPr sz="1600"/>
            </a:lvl1pPr>
          </a:lstStyle>
          <a:p>
            <a:pPr/>
            <a:r>
              <a:t> </a:t>
            </a:r>
          </a:p>
        </p:txBody>
      </p:sp>
      <p:sp>
        <p:nvSpPr>
          <p:cNvPr id="249" name="The long 20th century will in all likelihood be seen in the future as the watershed in human experience:…"/>
          <p:cNvSpPr txBox="1"/>
          <p:nvPr/>
        </p:nvSpPr>
        <p:spPr>
          <a:xfrm>
            <a:off x="112563" y="5321310"/>
            <a:ext cx="8890001" cy="123702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lstStyle/>
          <a:p>
            <a:pPr defTabSz="410764">
              <a:defRPr sz="1700">
                <a:uFillTx/>
                <a:latin typeface="Times New Roman"/>
                <a:ea typeface="Times New Roman"/>
                <a:cs typeface="Times New Roman"/>
                <a:sym typeface="Times New Roman"/>
              </a:defRPr>
            </a:pPr>
            <a:r>
              <a:t>To make a video that fully grabs your attention…</a:t>
            </a:r>
          </a:p>
          <a:p>
            <a:pPr marL="254000" indent="-254000" defTabSz="410764">
              <a:buSzPct val="100000"/>
              <a:buChar char="•"/>
              <a:defRPr b="0" sz="1700">
                <a:uFillTx/>
                <a:latin typeface="Times New Roman"/>
                <a:ea typeface="Times New Roman"/>
                <a:cs typeface="Times New Roman"/>
                <a:sym typeface="Times New Roman"/>
              </a:defRPr>
            </a:pPr>
            <a:r>
              <a:t>Admittedly, this two-hour video was best-in-the-world for 2018</a:t>
            </a:r>
          </a:p>
          <a:p>
            <a:pPr marL="254000" indent="-254000" defTabSz="410764">
              <a:buSzPct val="100000"/>
              <a:buChar char="•"/>
              <a:defRPr b="0" sz="1700">
                <a:uFillTx/>
                <a:latin typeface="Times New Roman"/>
                <a:ea typeface="Times New Roman"/>
                <a:cs typeface="Times New Roman"/>
                <a:sym typeface="Times New Roman"/>
              </a:defRPr>
            </a:pPr>
            <a:r>
              <a:t>As shown by how my first cousin Phil and his team made Columbia, Sony, &amp; Marvel rich… richer…</a:t>
            </a:r>
          </a:p>
        </p:txBody>
      </p:sp>
      <p:pic>
        <p:nvPicPr>
          <p:cNvPr id="250" name="Image" descr="Image"/>
          <p:cNvPicPr>
            <a:picLocks noChangeAspect="1"/>
          </p:cNvPicPr>
          <p:nvPr/>
        </p:nvPicPr>
        <p:blipFill>
          <a:blip r:embed="rId3">
            <a:extLst/>
          </a:blip>
          <a:stretch>
            <a:fillRect/>
          </a:stretch>
        </p:blipFill>
        <p:spPr>
          <a:xfrm>
            <a:off x="798363" y="1142997"/>
            <a:ext cx="7616716" cy="4178314"/>
          </a:xfrm>
          <a:prstGeom prst="rect">
            <a:avLst/>
          </a:prstGeom>
          <a:ln w="12700">
            <a:miter lim="400000"/>
          </a:ln>
        </p:spPr>
      </p:pic>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4" name="About the Course"/>
          <p:cNvSpPr txBox="1"/>
          <p:nvPr>
            <p:ph type="title" idx="4294967295"/>
          </p:nvPr>
        </p:nvSpPr>
        <p:spPr>
          <a:xfrm>
            <a:off x="112563" y="-3"/>
            <a:ext cx="8890001" cy="1143001"/>
          </a:xfrm>
          <a:prstGeom prst="rect">
            <a:avLst/>
          </a:prstGeom>
        </p:spPr>
        <p:txBody>
          <a:bodyPr lIns="45718" tIns="45718" rIns="45718" bIns="45718"/>
          <a:lstStyle>
            <a:lvl1pPr defTabSz="353257">
              <a:defRPr sz="6880">
                <a:solidFill>
                  <a:srgbClr val="000080"/>
                </a:solidFill>
                <a:uFillTx/>
              </a:defRPr>
            </a:lvl1pPr>
          </a:lstStyle>
          <a:p>
            <a:pPr/>
            <a:r>
              <a:t>Solo Origin Story</a:t>
            </a:r>
          </a:p>
        </p:txBody>
      </p:sp>
      <p:sp>
        <p:nvSpPr>
          <p:cNvPr id="255" name="Text"/>
          <p:cNvSpPr txBox="1"/>
          <p:nvPr/>
        </p:nvSpPr>
        <p:spPr>
          <a:xfrm>
            <a:off x="4381500" y="6540497"/>
            <a:ext cx="4762500" cy="3327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r">
              <a:defRPr sz="1600"/>
            </a:lvl1pPr>
          </a:lstStyle>
          <a:p>
            <a:pPr/>
            <a:r>
              <a:t> </a:t>
            </a:r>
          </a:p>
        </p:txBody>
      </p:sp>
      <p:sp>
        <p:nvSpPr>
          <p:cNvPr id="256" name="The long 20th century will in all likelihood be seen in the future as the watershed in human experience:…"/>
          <p:cNvSpPr txBox="1"/>
          <p:nvPr/>
        </p:nvSpPr>
        <p:spPr>
          <a:xfrm>
            <a:off x="112563" y="5321310"/>
            <a:ext cx="8890001" cy="123702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lstStyle/>
          <a:p>
            <a:pPr defTabSz="410764">
              <a:defRPr sz="1700">
                <a:uFillTx/>
                <a:latin typeface="Times New Roman"/>
                <a:ea typeface="Times New Roman"/>
                <a:cs typeface="Times New Roman"/>
                <a:sym typeface="Times New Roman"/>
              </a:defRPr>
            </a:pPr>
            <a:r>
              <a:t>Phil &amp; team were bounced due to “creative differences”…</a:t>
            </a:r>
          </a:p>
          <a:p>
            <a:pPr marL="254000" indent="-254000" defTabSz="410764">
              <a:buSzPct val="100000"/>
              <a:buChar char="•"/>
              <a:defRPr b="0" sz="1700">
                <a:uFillTx/>
                <a:latin typeface="Times New Roman"/>
                <a:ea typeface="Times New Roman"/>
                <a:cs typeface="Times New Roman"/>
                <a:sym typeface="Times New Roman"/>
              </a:defRPr>
            </a:pPr>
            <a:r>
              <a:t>They were given the greenlight, but Disney executives did not then like what they had agreed to…</a:t>
            </a:r>
          </a:p>
          <a:p>
            <a:pPr marL="254000" indent="-254000" defTabSz="410764">
              <a:buSzPct val="100000"/>
              <a:buChar char="•"/>
              <a:defRPr b="0" sz="1700">
                <a:uFillTx/>
                <a:latin typeface="Times New Roman"/>
                <a:ea typeface="Times New Roman"/>
                <a:cs typeface="Times New Roman"/>
                <a:sym typeface="Times New Roman"/>
              </a:defRPr>
            </a:pPr>
            <a:r>
              <a:t>Lost $80 million on an insufficiently arresting video. Destroyed all future Star Wars origin spinoffs</a:t>
            </a:r>
          </a:p>
        </p:txBody>
      </p:sp>
      <p:pic>
        <p:nvPicPr>
          <p:cNvPr id="257" name="Image" descr="Image"/>
          <p:cNvPicPr>
            <a:picLocks noChangeAspect="1"/>
          </p:cNvPicPr>
          <p:nvPr/>
        </p:nvPicPr>
        <p:blipFill>
          <a:blip r:embed="rId3">
            <a:extLst/>
          </a:blip>
          <a:stretch>
            <a:fillRect/>
          </a:stretch>
        </p:blipFill>
        <p:spPr>
          <a:xfrm>
            <a:off x="965631" y="1142997"/>
            <a:ext cx="7175827" cy="3907258"/>
          </a:xfrm>
          <a:prstGeom prst="rect">
            <a:avLst/>
          </a:prstGeom>
          <a:ln w="12700">
            <a:miter lim="400000"/>
          </a:ln>
        </p:spPr>
      </p:pic>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1" name="About the Course"/>
          <p:cNvSpPr txBox="1"/>
          <p:nvPr>
            <p:ph type="title" idx="4294967295"/>
          </p:nvPr>
        </p:nvSpPr>
        <p:spPr>
          <a:xfrm>
            <a:off x="112563" y="-3"/>
            <a:ext cx="8890001" cy="1143001"/>
          </a:xfrm>
          <a:prstGeom prst="rect">
            <a:avLst/>
          </a:prstGeom>
        </p:spPr>
        <p:txBody>
          <a:bodyPr lIns="45718" tIns="45718" rIns="45718" bIns="45718"/>
          <a:lstStyle>
            <a:lvl1pPr defTabSz="246459">
              <a:defRPr sz="4800">
                <a:solidFill>
                  <a:srgbClr val="000080"/>
                </a:solidFill>
                <a:uFillTx/>
              </a:defRPr>
            </a:lvl1pPr>
          </a:lstStyle>
          <a:p>
            <a:pPr/>
            <a:r>
              <a:t>We Thus Have an Uphill Climb</a:t>
            </a:r>
          </a:p>
        </p:txBody>
      </p:sp>
      <p:sp>
        <p:nvSpPr>
          <p:cNvPr id="262" name="Text"/>
          <p:cNvSpPr txBox="1"/>
          <p:nvPr/>
        </p:nvSpPr>
        <p:spPr>
          <a:xfrm>
            <a:off x="4381500" y="6540497"/>
            <a:ext cx="4762500" cy="3327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r">
              <a:defRPr sz="1600"/>
            </a:lvl1pPr>
          </a:lstStyle>
          <a:p>
            <a:pPr/>
            <a:r>
              <a:t> </a:t>
            </a:r>
          </a:p>
        </p:txBody>
      </p:sp>
      <p:sp>
        <p:nvSpPr>
          <p:cNvPr id="263" name="The long 20th century will in all likelihood be seen in the future as the watershed in human experience:…"/>
          <p:cNvSpPr txBox="1"/>
          <p:nvPr/>
        </p:nvSpPr>
        <p:spPr>
          <a:xfrm>
            <a:off x="112563" y="1125156"/>
            <a:ext cx="8890001" cy="5415342"/>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lstStyle/>
          <a:p>
            <a:pPr marL="457200" indent="-457200" defTabSz="410764">
              <a:spcBef>
                <a:spcPts val="1200"/>
              </a:spcBef>
              <a:buSzPct val="100000"/>
              <a:buChar char="•"/>
              <a:defRPr sz="3600">
                <a:uFillTx/>
                <a:latin typeface="Times New Roman"/>
                <a:ea typeface="Times New Roman"/>
                <a:cs typeface="Times New Roman"/>
                <a:sym typeface="Times New Roman"/>
              </a:defRPr>
            </a:pPr>
            <a:r>
              <a:t>We don’t have $500K/minute to spend</a:t>
            </a:r>
          </a:p>
          <a:p>
            <a:pPr marL="457200" indent="-457200" defTabSz="410764">
              <a:spcBef>
                <a:spcPts val="1200"/>
              </a:spcBef>
              <a:buSzPct val="100000"/>
              <a:buChar char="•"/>
              <a:defRPr b="0" sz="3600">
                <a:uFillTx/>
                <a:latin typeface="Times New Roman"/>
                <a:ea typeface="Times New Roman"/>
                <a:cs typeface="Times New Roman"/>
                <a:sym typeface="Times New Roman"/>
              </a:defRPr>
            </a:pPr>
            <a:r>
              <a:t>And we here are not creative geniuses like my first cousin Phil and his team are.</a:t>
            </a:r>
          </a:p>
          <a:p>
            <a:pPr marL="457200" indent="-457200" defTabSz="410764">
              <a:spcBef>
                <a:spcPts val="1200"/>
              </a:spcBef>
              <a:buSzPct val="100000"/>
              <a:buChar char="•"/>
              <a:defRPr b="0" sz="3600">
                <a:uFillTx/>
                <a:latin typeface="Times New Roman"/>
                <a:ea typeface="Times New Roman"/>
                <a:cs typeface="Times New Roman"/>
                <a:sym typeface="Times New Roman"/>
              </a:defRPr>
            </a:pPr>
            <a:r>
              <a:t>We face an intellectual crisis</a:t>
            </a:r>
          </a:p>
          <a:p>
            <a:pPr marL="457200" indent="-457200" defTabSz="410764">
              <a:spcBef>
                <a:spcPts val="1200"/>
              </a:spcBef>
              <a:buSzPct val="100000"/>
              <a:buChar char="•"/>
              <a:defRPr b="0" sz="3600">
                <a:uFillTx/>
                <a:latin typeface="Times New Roman"/>
                <a:ea typeface="Times New Roman"/>
                <a:cs typeface="Times New Roman"/>
                <a:sym typeface="Times New Roman"/>
              </a:defRPr>
            </a:pPr>
            <a:r>
              <a:t>Hence this meta-module</a:t>
            </a:r>
          </a:p>
          <a:p>
            <a:pPr marL="457200" indent="-457200" defTabSz="410764">
              <a:spcBef>
                <a:spcPts val="1200"/>
              </a:spcBef>
              <a:buSzPct val="100000"/>
              <a:buChar char="•"/>
              <a:defRPr b="0" sz="3600">
                <a:uFillTx/>
                <a:latin typeface="Times New Roman"/>
                <a:ea typeface="Times New Roman"/>
                <a:cs typeface="Times New Roman"/>
                <a:sym typeface="Times New Roman"/>
              </a:defRPr>
            </a:pPr>
            <a:r>
              <a:t>Not learning, but learning how to try to learn</a:t>
            </a:r>
          </a:p>
          <a:p>
            <a:pPr marL="457200" indent="-457200" defTabSz="410764">
              <a:spcBef>
                <a:spcPts val="1200"/>
              </a:spcBef>
              <a:buSzPct val="100000"/>
              <a:buChar char="•"/>
              <a:defRPr b="0" sz="3600">
                <a:uFillTx/>
                <a:latin typeface="Times New Roman"/>
                <a:ea typeface="Times New Roman"/>
                <a:cs typeface="Times New Roman"/>
                <a:sym typeface="Times New Roman"/>
              </a:defRPr>
            </a:pPr>
            <a:r>
              <a:t>Plus: What is economics, and what is it good for?</a:t>
            </a:r>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7" name="Catch Our Breath…"/>
          <p:cNvSpPr txBox="1"/>
          <p:nvPr>
            <p:ph type="title"/>
          </p:nvPr>
        </p:nvSpPr>
        <p:spPr>
          <a:xfrm>
            <a:off x="127482" y="0"/>
            <a:ext cx="8890001" cy="1143001"/>
          </a:xfrm>
          <a:prstGeom prst="rect">
            <a:avLst/>
          </a:prstGeom>
        </p:spPr>
        <p:txBody>
          <a:bodyPr/>
          <a:lstStyle>
            <a:lvl1pPr defTabSz="406908">
              <a:defRPr sz="7119"/>
            </a:lvl1pPr>
          </a:lstStyle>
          <a:p>
            <a:pPr/>
            <a:r>
              <a:t>Catch Our Breath…</a:t>
            </a:r>
          </a:p>
        </p:txBody>
      </p:sp>
      <p:sp>
        <p:nvSpPr>
          <p:cNvPr id="268" name="Ask a couple of questions?…"/>
          <p:cNvSpPr txBox="1"/>
          <p:nvPr>
            <p:ph type="body" sz="half" idx="1"/>
          </p:nvPr>
        </p:nvSpPr>
        <p:spPr>
          <a:xfrm>
            <a:off x="127482" y="1143000"/>
            <a:ext cx="4445001" cy="5397500"/>
          </a:xfrm>
          <a:prstGeom prst="rect">
            <a:avLst/>
          </a:prstGeom>
        </p:spPr>
        <p:txBody>
          <a:bodyPr anchor="t"/>
          <a:lstStyle/>
          <a:p>
            <a:pPr marL="457200" indent="-457200">
              <a:spcBef>
                <a:spcPts val="1600"/>
              </a:spcBef>
              <a:buSzPct val="100000"/>
              <a:defRPr>
                <a:latin typeface="Times New Roman"/>
                <a:ea typeface="Times New Roman"/>
                <a:cs typeface="Times New Roman"/>
                <a:sym typeface="Times New Roman"/>
              </a:defRPr>
            </a:pPr>
            <a:r>
              <a:t>Ask a couple of questions? </a:t>
            </a:r>
          </a:p>
          <a:p>
            <a:pPr marL="457200" indent="-457200">
              <a:spcBef>
                <a:spcPts val="1600"/>
              </a:spcBef>
              <a:buSzPct val="100000"/>
              <a:defRPr>
                <a:latin typeface="Times New Roman"/>
                <a:ea typeface="Times New Roman"/>
                <a:cs typeface="Times New Roman"/>
                <a:sym typeface="Times New Roman"/>
              </a:defRPr>
            </a:pPr>
            <a:r>
              <a:t>Make a couple of comments?</a:t>
            </a:r>
          </a:p>
          <a:p>
            <a:pPr marL="457200" indent="-457200">
              <a:spcBef>
                <a:spcPts val="1600"/>
              </a:spcBef>
              <a:buSzPct val="100000"/>
              <a:defRPr>
                <a:latin typeface="Times New Roman"/>
                <a:ea typeface="Times New Roman"/>
                <a:cs typeface="Times New Roman"/>
                <a:sym typeface="Times New Roman"/>
              </a:defRPr>
            </a:pPr>
            <a:r>
              <a:t>Any more readings to recommend?</a:t>
            </a:r>
          </a:p>
          <a:p>
            <a:pPr marL="0" indent="0">
              <a:spcBef>
                <a:spcPts val="1600"/>
              </a:spcBef>
              <a:buSzTx/>
              <a:buNone/>
              <a:defRPr>
                <a:latin typeface="Times New Roman"/>
                <a:ea typeface="Times New Roman"/>
                <a:cs typeface="Times New Roman"/>
                <a:sym typeface="Times New Roman"/>
              </a:defRPr>
            </a:pPr>
          </a:p>
          <a:p>
            <a:pPr marL="0" indent="0">
              <a:spcBef>
                <a:spcPts val="1600"/>
              </a:spcBef>
              <a:buSzTx/>
              <a:buNone/>
              <a:defRPr>
                <a:latin typeface="Times New Roman"/>
                <a:ea typeface="Times New Roman"/>
                <a:cs typeface="Times New Roman"/>
                <a:sym typeface="Times New Roman"/>
              </a:defRPr>
            </a:pPr>
          </a:p>
          <a:p>
            <a:pPr marL="0" indent="0">
              <a:spcBef>
                <a:spcPts val="1600"/>
              </a:spcBef>
              <a:buSzTx/>
              <a:buNone/>
              <a:defRPr>
                <a:latin typeface="Times New Roman"/>
                <a:ea typeface="Times New Roman"/>
                <a:cs typeface="Times New Roman"/>
                <a:sym typeface="Times New Roman"/>
              </a:defRPr>
            </a:pPr>
          </a:p>
          <a:p>
            <a:pPr marL="0" indent="0">
              <a:spcBef>
                <a:spcPts val="1600"/>
              </a:spcBef>
              <a:buSzTx/>
              <a:buNone/>
              <a:defRPr>
                <a:latin typeface="Times New Roman"/>
                <a:ea typeface="Times New Roman"/>
                <a:cs typeface="Times New Roman"/>
                <a:sym typeface="Times New Roman"/>
              </a:defRPr>
            </a:pPr>
          </a:p>
          <a:p>
            <a:pPr marL="0" indent="0">
              <a:spcBef>
                <a:spcPts val="1600"/>
              </a:spcBef>
              <a:buSzTx/>
              <a:buNone/>
              <a:defRPr>
                <a:latin typeface="Times New Roman"/>
                <a:ea typeface="Times New Roman"/>
                <a:cs typeface="Times New Roman"/>
                <a:sym typeface="Times New Roman"/>
              </a:defRPr>
            </a:pPr>
          </a:p>
          <a:p>
            <a:pPr marL="0" indent="0">
              <a:spcBef>
                <a:spcPts val="1600"/>
              </a:spcBef>
              <a:buSzTx/>
              <a:buNone/>
              <a:defRPr sz="1600">
                <a:latin typeface="Times New Roman"/>
                <a:ea typeface="Times New Roman"/>
                <a:cs typeface="Times New Roman"/>
                <a:sym typeface="Times New Roman"/>
              </a:defRPr>
            </a:pPr>
            <a:r>
              <a:t>&lt;&gt;</a:t>
            </a:r>
          </a:p>
        </p:txBody>
      </p:sp>
      <p:pic>
        <p:nvPicPr>
          <p:cNvPr id="269" name="Image" descr="Image"/>
          <p:cNvPicPr>
            <a:picLocks noChangeAspect="1"/>
          </p:cNvPicPr>
          <p:nvPr/>
        </p:nvPicPr>
        <p:blipFill>
          <a:blip r:embed="rId2">
            <a:extLst/>
          </a:blip>
          <a:stretch>
            <a:fillRect/>
          </a:stretch>
        </p:blipFill>
        <p:spPr>
          <a:xfrm>
            <a:off x="4572482" y="1143000"/>
            <a:ext cx="4445001" cy="4444999"/>
          </a:xfrm>
          <a:prstGeom prst="rect">
            <a:avLst/>
          </a:prstGeom>
          <a:ln w="12700">
            <a:miter lim="400000"/>
          </a:ln>
        </p:spPr>
      </p:pic>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3" name="About the Course"/>
          <p:cNvSpPr txBox="1"/>
          <p:nvPr>
            <p:ph type="title" idx="4294967295"/>
          </p:nvPr>
        </p:nvSpPr>
        <p:spPr>
          <a:xfrm>
            <a:off x="112563" y="-3"/>
            <a:ext cx="8890001" cy="1143001"/>
          </a:xfrm>
          <a:prstGeom prst="rect">
            <a:avLst/>
          </a:prstGeom>
        </p:spPr>
        <p:txBody>
          <a:bodyPr lIns="45718" tIns="45718" rIns="45718" bIns="45718"/>
          <a:lstStyle>
            <a:lvl1pPr defTabSz="353257">
              <a:defRPr sz="6880">
                <a:uFillTx/>
              </a:defRPr>
            </a:lvl1pPr>
          </a:lstStyle>
          <a:p>
            <a:pPr/>
            <a:r>
              <a:t>My Green Blanket</a:t>
            </a:r>
          </a:p>
        </p:txBody>
      </p:sp>
      <p:pic>
        <p:nvPicPr>
          <p:cNvPr id="164" name="Image" descr="Image"/>
          <p:cNvPicPr>
            <a:picLocks noChangeAspect="0"/>
          </p:cNvPicPr>
          <p:nvPr/>
        </p:nvPicPr>
        <p:blipFill>
          <a:blip r:embed="rId3">
            <a:extLst/>
          </a:blip>
          <a:stretch>
            <a:fillRect/>
          </a:stretch>
        </p:blipFill>
        <p:spPr>
          <a:xfrm>
            <a:off x="112563" y="1142997"/>
            <a:ext cx="8890001" cy="5397501"/>
          </a:xfrm>
          <a:prstGeom prst="rect">
            <a:avLst/>
          </a:prstGeom>
          <a:ln w="12700">
            <a:miter lim="400000"/>
          </a:ln>
        </p:spPr>
      </p:pic>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8" name="About the Course"/>
          <p:cNvSpPr txBox="1"/>
          <p:nvPr>
            <p:ph type="title" idx="4294967295"/>
          </p:nvPr>
        </p:nvSpPr>
        <p:spPr>
          <a:xfrm>
            <a:off x="112563" y="-3"/>
            <a:ext cx="8890001" cy="1143001"/>
          </a:xfrm>
          <a:prstGeom prst="rect">
            <a:avLst/>
          </a:prstGeom>
        </p:spPr>
        <p:txBody>
          <a:bodyPr lIns="45718" tIns="45718" rIns="45718" bIns="45718"/>
          <a:lstStyle>
            <a:lvl1pPr defTabSz="188951">
              <a:defRPr sz="3680">
                <a:solidFill>
                  <a:srgbClr val="000080"/>
                </a:solidFill>
                <a:uFillTx/>
              </a:defRPr>
            </a:lvl1pPr>
          </a:lstStyle>
          <a:p>
            <a:pPr>
              <a:defRPr>
                <a:solidFill>
                  <a:srgbClr val="800000"/>
                </a:solidFill>
              </a:defRPr>
            </a:pPr>
            <a:r>
              <a:rPr>
                <a:solidFill>
                  <a:srgbClr val="000080"/>
                </a:solidFill>
              </a:rPr>
              <a:t>Throne Room, Palace of the Wizard, Oz</a:t>
            </a:r>
          </a:p>
        </p:txBody>
      </p:sp>
      <p:pic>
        <p:nvPicPr>
          <p:cNvPr id="169" name="Image" descr="Image"/>
          <p:cNvPicPr>
            <a:picLocks noChangeAspect="1"/>
          </p:cNvPicPr>
          <p:nvPr/>
        </p:nvPicPr>
        <p:blipFill>
          <a:blip r:embed="rId3">
            <a:extLst/>
          </a:blip>
          <a:stretch>
            <a:fillRect/>
          </a:stretch>
        </p:blipFill>
        <p:spPr>
          <a:xfrm>
            <a:off x="112563" y="1142997"/>
            <a:ext cx="8890001" cy="4917874"/>
          </a:xfrm>
          <a:prstGeom prst="rect">
            <a:avLst/>
          </a:prstGeom>
          <a:ln w="12700">
            <a:miter lim="400000"/>
          </a:ln>
        </p:spPr>
      </p:pic>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3" name="The Wizard, The Palace, Emerald City"/>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lvl1pPr algn="ctr">
              <a:defRPr>
                <a:solidFill>
                  <a:srgbClr val="50C878"/>
                </a:solidFill>
              </a:defRPr>
            </a:lvl1pPr>
          </a:lstStyle>
          <a:p>
            <a:pPr/>
            <a:r>
              <a:t>The Wizard, The Palace, Emerald City</a:t>
            </a:r>
          </a:p>
        </p:txBody>
      </p:sp>
      <p:sp>
        <p:nvSpPr>
          <p:cNvPr id="174" name="Your Task"/>
          <p:cNvSpPr txBox="1"/>
          <p:nvPr>
            <p:ph type="title"/>
          </p:nvPr>
        </p:nvSpPr>
        <p:spPr>
          <a:prstGeom prst="rect">
            <a:avLst/>
          </a:prstGeom>
        </p:spPr>
        <p:txBody>
          <a:bodyPr/>
          <a:lstStyle>
            <a:lvl1pPr algn="ctr" defTabSz="755885">
              <a:defRPr spc="-223" sz="11160">
                <a:solidFill>
                  <a:srgbClr val="50C878"/>
                </a:solidFill>
              </a:defRPr>
            </a:lvl1pPr>
          </a:lstStyle>
          <a:p>
            <a:pPr/>
            <a:r>
              <a:t>Your Task</a:t>
            </a:r>
          </a:p>
        </p:txBody>
      </p:sp>
      <p:sp>
        <p:nvSpPr>
          <p:cNvPr id="175" name="Accomplishing it should be straightforward…"/>
          <p:cNvSpPr txBox="1"/>
          <p:nvPr>
            <p:ph type="body" sz="quarter" idx="1"/>
          </p:nvPr>
        </p:nvSpPr>
        <p:spPr>
          <a:prstGeom prst="rect">
            <a:avLst/>
          </a:prstGeom>
        </p:spPr>
        <p:txBody>
          <a:bodyPr/>
          <a:lstStyle>
            <a:lvl1pPr algn="ctr" defTabSz="363220">
              <a:defRPr sz="2992">
                <a:solidFill>
                  <a:srgbClr val="50C878"/>
                </a:solidFill>
              </a:defRPr>
            </a:lvl1pPr>
          </a:lstStyle>
          <a:p>
            <a:pPr/>
            <a:r>
              <a:t>Accomplishing it should be straightforward…</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9" name="BRING ME THE BROOMSTICK OF THE WICKED WITCH OF THE WEST!"/>
          <p:cNvSpPr txBox="1"/>
          <p:nvPr>
            <p:ph type="title"/>
          </p:nvPr>
        </p:nvSpPr>
        <p:spPr>
          <a:xfrm>
            <a:off x="120356" y="1300742"/>
            <a:ext cx="8898961" cy="4296477"/>
          </a:xfrm>
          <a:prstGeom prst="rect">
            <a:avLst/>
          </a:prstGeom>
        </p:spPr>
        <p:txBody>
          <a:bodyPr/>
          <a:lstStyle>
            <a:lvl1pPr algn="ctr" defTabSz="731501">
              <a:defRPr spc="-144" sz="7200">
                <a:solidFill>
                  <a:srgbClr val="50C878"/>
                </a:solidFill>
              </a:defRPr>
            </a:lvl1pPr>
          </a:lstStyle>
          <a:p>
            <a:pPr/>
            <a:r>
              <a:t>BRING ME THE BROOMSTICK OF THE WICKED WITCH OF THE WEST!</a:t>
            </a:r>
          </a:p>
        </p:txBody>
      </p:sp>
      <p:sp>
        <p:nvSpPr>
          <p:cNvPr id="180" name="The Wizard, The Palace, Emerald City"/>
          <p:cNvSpPr txBox="1"/>
          <p:nvPr/>
        </p:nvSpPr>
        <p:spPr>
          <a:xfrm>
            <a:off x="450502" y="5304698"/>
            <a:ext cx="8239127" cy="238868"/>
          </a:xfrm>
          <a:prstGeom prst="rect">
            <a:avLst/>
          </a:prstGeom>
          <a:ln w="3175">
            <a:miter lim="400000"/>
          </a:ln>
          <a:extLst>
            <a:ext uri="{C572A759-6A51-4108-AA02-DFA0A04FC94B}">
              <ma14:wrappingTextBoxFlag xmlns:ma14="http://schemas.microsoft.com/office/mac/drawingml/2011/main" val="1"/>
            </a:ext>
          </a:extLst>
        </p:spPr>
        <p:txBody>
          <a:bodyPr lIns="17144" tIns="17144" rIns="17144" bIns="17144">
            <a:normAutofit fontScale="100000" lnSpcReduction="0"/>
          </a:bodyPr>
          <a:lstStyle>
            <a:lvl1pPr algn="ctr" defTabSz="338454">
              <a:spcBef>
                <a:spcPts val="0"/>
              </a:spcBef>
              <a:defRPr sz="1476">
                <a:solidFill>
                  <a:srgbClr val="50C878"/>
                </a:solidFill>
                <a:uFillTx/>
                <a:latin typeface="Helvetica Neue"/>
                <a:ea typeface="Helvetica Neue"/>
                <a:cs typeface="Helvetica Neue"/>
                <a:sym typeface="Helvetica Neue"/>
              </a:defRPr>
            </a:lvl1pPr>
          </a:lstStyle>
          <a:p>
            <a:pPr/>
            <a:r>
              <a:t>The Wizard, The Palace, Emerald City</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4" name="About the Course"/>
          <p:cNvSpPr txBox="1"/>
          <p:nvPr>
            <p:ph type="title" idx="4294967295"/>
          </p:nvPr>
        </p:nvSpPr>
        <p:spPr>
          <a:xfrm>
            <a:off x="112563" y="-3"/>
            <a:ext cx="8890001" cy="1143001"/>
          </a:xfrm>
          <a:prstGeom prst="rect">
            <a:avLst/>
          </a:prstGeom>
        </p:spPr>
        <p:txBody>
          <a:bodyPr lIns="45718" tIns="45718" rIns="45718" bIns="45718"/>
          <a:lstStyle>
            <a:lvl1pPr defTabSz="176628">
              <a:defRPr sz="3440">
                <a:solidFill>
                  <a:srgbClr val="000080"/>
                </a:solidFill>
                <a:uFillTx/>
              </a:defRPr>
            </a:lvl1pPr>
          </a:lstStyle>
          <a:p>
            <a:pPr>
              <a:defRPr>
                <a:solidFill>
                  <a:srgbClr val="800000"/>
                </a:solidFill>
              </a:defRPr>
            </a:pPr>
            <a:r>
              <a:rPr>
                <a:solidFill>
                  <a:srgbClr val="000080"/>
                </a:solidFill>
              </a:rPr>
              <a:t>Berkeley at Dusk, Facing the Golden Gate</a:t>
            </a:r>
          </a:p>
        </p:txBody>
      </p:sp>
      <p:pic>
        <p:nvPicPr>
          <p:cNvPr id="185" name="Image" descr="Image"/>
          <p:cNvPicPr>
            <a:picLocks noChangeAspect="1"/>
          </p:cNvPicPr>
          <p:nvPr/>
        </p:nvPicPr>
        <p:blipFill>
          <a:blip r:embed="rId3">
            <a:extLst/>
          </a:blip>
          <a:stretch>
            <a:fillRect/>
          </a:stretch>
        </p:blipFill>
        <p:spPr>
          <a:xfrm>
            <a:off x="112563" y="951309"/>
            <a:ext cx="8890001" cy="4917873"/>
          </a:xfrm>
          <a:prstGeom prst="rect">
            <a:avLst/>
          </a:prstGeom>
          <a:ln w="12700">
            <a:miter lim="400000"/>
          </a:ln>
        </p:spPr>
      </p:pic>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9" name="About the Course"/>
          <p:cNvSpPr txBox="1"/>
          <p:nvPr>
            <p:ph type="title" idx="4294967295"/>
          </p:nvPr>
        </p:nvSpPr>
        <p:spPr>
          <a:xfrm>
            <a:off x="112563" y="-3"/>
            <a:ext cx="8890001" cy="1143001"/>
          </a:xfrm>
          <a:prstGeom prst="rect">
            <a:avLst/>
          </a:prstGeom>
        </p:spPr>
        <p:txBody>
          <a:bodyPr lIns="45718" tIns="45718" rIns="45718" bIns="45718"/>
          <a:lstStyle>
            <a:lvl1pPr defTabSz="209490">
              <a:defRPr sz="4080">
                <a:solidFill>
                  <a:srgbClr val="000080"/>
                </a:solidFill>
                <a:uFillTx/>
              </a:defRPr>
            </a:lvl1pPr>
          </a:lstStyle>
          <a:p>
            <a:pPr>
              <a:defRPr>
                <a:solidFill>
                  <a:srgbClr val="800000"/>
                </a:solidFill>
              </a:defRPr>
            </a:pPr>
            <a:r>
              <a:rPr>
                <a:solidFill>
                  <a:srgbClr val="000080"/>
                </a:solidFill>
              </a:rPr>
              <a:t>Continued Claims, March-July 2020</a:t>
            </a:r>
          </a:p>
        </p:txBody>
      </p:sp>
      <p:pic>
        <p:nvPicPr>
          <p:cNvPr id="190" name="Image" descr="Image"/>
          <p:cNvPicPr>
            <a:picLocks noChangeAspect="1"/>
          </p:cNvPicPr>
          <p:nvPr/>
        </p:nvPicPr>
        <p:blipFill>
          <a:blip r:embed="rId3">
            <a:extLst/>
          </a:blip>
          <a:stretch>
            <a:fillRect/>
          </a:stretch>
        </p:blipFill>
        <p:spPr>
          <a:xfrm>
            <a:off x="112563" y="1142997"/>
            <a:ext cx="8890001" cy="4940639"/>
          </a:xfrm>
          <a:prstGeom prst="rect">
            <a:avLst/>
          </a:prstGeom>
          <a:ln w="12700">
            <a:miter lim="400000"/>
          </a:ln>
        </p:spPr>
      </p:pic>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4" name="About the Course"/>
          <p:cNvSpPr txBox="1"/>
          <p:nvPr>
            <p:ph type="title" idx="4294967295"/>
          </p:nvPr>
        </p:nvSpPr>
        <p:spPr>
          <a:xfrm>
            <a:off x="112563" y="-3"/>
            <a:ext cx="8890001" cy="1143001"/>
          </a:xfrm>
          <a:prstGeom prst="rect">
            <a:avLst/>
          </a:prstGeom>
        </p:spPr>
        <p:txBody>
          <a:bodyPr lIns="45718" tIns="45718" rIns="45718" bIns="45718"/>
          <a:lstStyle>
            <a:lvl1pPr defTabSz="254674">
              <a:defRPr sz="4960">
                <a:solidFill>
                  <a:srgbClr val="000080"/>
                </a:solidFill>
                <a:uFillTx/>
              </a:defRPr>
            </a:lvl1pPr>
          </a:lstStyle>
          <a:p>
            <a:pPr>
              <a:defRPr>
                <a:solidFill>
                  <a:srgbClr val="800000"/>
                </a:solidFill>
              </a:defRPr>
            </a:pPr>
            <a:r>
              <a:rPr>
                <a:solidFill>
                  <a:srgbClr val="000080"/>
                </a:solidFill>
              </a:rPr>
              <a:t>Continued Claims, 2007-2020</a:t>
            </a:r>
          </a:p>
        </p:txBody>
      </p:sp>
      <p:pic>
        <p:nvPicPr>
          <p:cNvPr id="195" name="Image" descr="Image"/>
          <p:cNvPicPr>
            <a:picLocks noChangeAspect="1"/>
          </p:cNvPicPr>
          <p:nvPr/>
        </p:nvPicPr>
        <p:blipFill>
          <a:blip r:embed="rId3">
            <a:extLst/>
          </a:blip>
          <a:stretch>
            <a:fillRect/>
          </a:stretch>
        </p:blipFill>
        <p:spPr>
          <a:xfrm>
            <a:off x="112563" y="1142997"/>
            <a:ext cx="8890001" cy="4956373"/>
          </a:xfrm>
          <a:prstGeom prst="rect">
            <a:avLst/>
          </a:prstGeom>
          <a:ln w="12700">
            <a:miter lim="400000"/>
          </a:ln>
        </p:spPr>
      </p:pic>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9" name="About the Course"/>
          <p:cNvSpPr txBox="1"/>
          <p:nvPr>
            <p:ph type="title" idx="4294967295"/>
          </p:nvPr>
        </p:nvSpPr>
        <p:spPr>
          <a:xfrm>
            <a:off x="112563" y="-3"/>
            <a:ext cx="8890001" cy="1143001"/>
          </a:xfrm>
          <a:prstGeom prst="rect">
            <a:avLst/>
          </a:prstGeom>
        </p:spPr>
        <p:txBody>
          <a:bodyPr lIns="45718" tIns="45718" rIns="45718" bIns="45718"/>
          <a:lstStyle>
            <a:lvl1pPr defTabSz="312181">
              <a:defRPr sz="6080">
                <a:uFillTx/>
              </a:defRPr>
            </a:lvl1pPr>
          </a:lstStyle>
          <a:p>
            <a:pPr/>
            <a:r>
              <a:t>Brad DeLong Title Slide</a:t>
            </a:r>
          </a:p>
        </p:txBody>
      </p:sp>
      <p:pic>
        <p:nvPicPr>
          <p:cNvPr id="200" name="Image" descr="Image"/>
          <p:cNvPicPr>
            <a:picLocks noChangeAspect="1"/>
          </p:cNvPicPr>
          <p:nvPr/>
        </p:nvPicPr>
        <p:blipFill>
          <a:blip r:embed="rId3">
            <a:extLst/>
          </a:blip>
          <a:stretch>
            <a:fillRect/>
          </a:stretch>
        </p:blipFill>
        <p:spPr>
          <a:xfrm>
            <a:off x="112563" y="1142997"/>
            <a:ext cx="8890001" cy="4953514"/>
          </a:xfrm>
          <a:prstGeom prst="rect">
            <a:avLst/>
          </a:prstGeom>
          <a:ln w="12700">
            <a:miter lim="400000"/>
          </a:ln>
        </p:spPr>
      </p:pic>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4F81BD"/>
      </a:accent1>
      <a:accent2>
        <a:srgbClr val="C0504D"/>
      </a:accent2>
      <a:accent3>
        <a:srgbClr val="8F8F8F"/>
      </a:accent3>
      <a:accent4>
        <a:srgbClr val="707070"/>
      </a:accent4>
      <a:accent5>
        <a:srgbClr val="B2C0D9"/>
      </a:accent5>
      <a:accent6>
        <a:srgbClr val="AE4846"/>
      </a:accent6>
      <a:hlink>
        <a:srgbClr val="0000FF"/>
      </a:hlink>
      <a:folHlink>
        <a:srgbClr val="FF00FF"/>
      </a:folHlink>
    </a:clrScheme>
    <a:fontScheme name="Default">
      <a:majorFont>
        <a:latin typeface="Helvetica"/>
        <a:ea typeface="Helvetica"/>
        <a:cs typeface="Helvetica"/>
      </a:majorFont>
      <a:minorFont>
        <a:latin typeface="Avenir Roman"/>
        <a:ea typeface="Avenir Roman"/>
        <a:cs typeface="Avenir Roman"/>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600"/>
          </a:spcBef>
          <a:spcAft>
            <a:spcPts val="0"/>
          </a:spcAft>
          <a:buClrTx/>
          <a:buSzTx/>
          <a:buFontTx/>
          <a:buNone/>
          <a:tabLst/>
          <a:defRPr b="1" baseline="0" cap="none" i="0" spc="0" strike="noStrike" sz="3000" u="none" kumimoji="0" normalizeH="0">
            <a:ln>
              <a:noFill/>
            </a:ln>
            <a:solidFill>
              <a:srgbClr val="000000"/>
            </a:solidFill>
            <a:effectLst/>
            <a:uFill>
              <a:solidFill>
                <a:srgbClr val="000000"/>
              </a:solidFill>
            </a:uFill>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4F81BD"/>
      </a:accent1>
      <a:accent2>
        <a:srgbClr val="C0504D"/>
      </a:accent2>
      <a:accent3>
        <a:srgbClr val="8F8F8F"/>
      </a:accent3>
      <a:accent4>
        <a:srgbClr val="707070"/>
      </a:accent4>
      <a:accent5>
        <a:srgbClr val="B2C0D9"/>
      </a:accent5>
      <a:accent6>
        <a:srgbClr val="AE4846"/>
      </a:accent6>
      <a:hlink>
        <a:srgbClr val="0000FF"/>
      </a:hlink>
      <a:folHlink>
        <a:srgbClr val="FF00FF"/>
      </a:folHlink>
    </a:clrScheme>
    <a:fontScheme name="Default">
      <a:majorFont>
        <a:latin typeface="Helvetica"/>
        <a:ea typeface="Helvetica"/>
        <a:cs typeface="Helvetica"/>
      </a:majorFont>
      <a:minorFont>
        <a:latin typeface="Avenir Roman"/>
        <a:ea typeface="Avenir Roman"/>
        <a:cs typeface="Avenir Roman"/>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600"/>
          </a:spcBef>
          <a:spcAft>
            <a:spcPts val="0"/>
          </a:spcAft>
          <a:buClrTx/>
          <a:buSzTx/>
          <a:buFontTx/>
          <a:buNone/>
          <a:tabLst/>
          <a:defRPr b="1" baseline="0" cap="none" i="0" spc="0" strike="noStrike" sz="3000" u="none" kumimoji="0" normalizeH="0">
            <a:ln>
              <a:noFill/>
            </a:ln>
            <a:solidFill>
              <a:srgbClr val="000000"/>
            </a:solidFill>
            <a:effectLst/>
            <a:uFill>
              <a:solidFill>
                <a:srgbClr val="000000"/>
              </a:solidFill>
            </a:uFill>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